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6" r:id="rId3"/>
    <p:sldId id="259" r:id="rId4"/>
    <p:sldId id="260" r:id="rId5"/>
    <p:sldId id="261" r:id="rId6"/>
    <p:sldId id="262" r:id="rId7"/>
    <p:sldId id="263" r:id="rId8"/>
    <p:sldId id="264" r:id="rId9"/>
    <p:sldId id="318" r:id="rId10"/>
    <p:sldId id="265" r:id="rId11"/>
    <p:sldId id="266" r:id="rId12"/>
    <p:sldId id="267" r:id="rId13"/>
    <p:sldId id="268" r:id="rId14"/>
    <p:sldId id="269" r:id="rId15"/>
    <p:sldId id="270" r:id="rId16"/>
    <p:sldId id="292" r:id="rId17"/>
    <p:sldId id="271" r:id="rId18"/>
    <p:sldId id="273" r:id="rId19"/>
    <p:sldId id="275" r:id="rId20"/>
    <p:sldId id="276" r:id="rId21"/>
    <p:sldId id="277" r:id="rId22"/>
    <p:sldId id="278" r:id="rId23"/>
    <p:sldId id="279" r:id="rId24"/>
    <p:sldId id="280" r:id="rId25"/>
    <p:sldId id="293" r:id="rId26"/>
    <p:sldId id="281" r:id="rId27"/>
    <p:sldId id="282" r:id="rId28"/>
    <p:sldId id="283" r:id="rId29"/>
    <p:sldId id="284" r:id="rId30"/>
    <p:sldId id="285" r:id="rId31"/>
    <p:sldId id="286" r:id="rId32"/>
    <p:sldId id="289" r:id="rId33"/>
    <p:sldId id="290" r:id="rId34"/>
    <p:sldId id="291" r:id="rId35"/>
    <p:sldId id="297" r:id="rId36"/>
    <p:sldId id="298" r:id="rId37"/>
    <p:sldId id="299" r:id="rId38"/>
    <p:sldId id="302" r:id="rId39"/>
    <p:sldId id="303" r:id="rId40"/>
    <p:sldId id="304" r:id="rId41"/>
    <p:sldId id="305" r:id="rId42"/>
    <p:sldId id="307" r:id="rId43"/>
    <p:sldId id="308" r:id="rId44"/>
    <p:sldId id="309" r:id="rId45"/>
    <p:sldId id="310" r:id="rId46"/>
    <p:sldId id="311" r:id="rId47"/>
    <p:sldId id="312" r:id="rId48"/>
    <p:sldId id="313" r:id="rId49"/>
    <p:sldId id="315" r:id="rId50"/>
    <p:sldId id="314" r:id="rId51"/>
    <p:sldId id="316" r:id="rId52"/>
    <p:sldId id="317" r:id="rId5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9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7B65BF-0EED-45F1-3CAF-D9DFB86DA7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208197-15EC-17C5-7A74-85149A6C4E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36B5CD-FC23-B977-613E-8B91F1E65D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F3A07-AA81-4615-9C76-01D7911092B6}" type="datetimeFigureOut">
              <a:rPr lang="en-US" smtClean="0"/>
              <a:t>1/23/2024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2CD220-2693-A735-A2BB-CF3126CFFB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454B0B-E70A-D16E-2795-8893BD7F43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44CF9-511C-488C-AB95-2B4C1D8D8D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56477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0C727-AC5B-7925-B883-78F936D30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C367EE-FF3F-BE34-0686-B71EAE1EAF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855501-14BA-497F-DD41-C1C3B43F45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F3A07-AA81-4615-9C76-01D7911092B6}" type="datetimeFigureOut">
              <a:rPr lang="en-US" smtClean="0"/>
              <a:t>1/23/2024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0E333B-9EAA-CB45-1BE1-4358DA4198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425916-9966-64D6-562B-D0766832C0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44CF9-511C-488C-AB95-2B4C1D8D8D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277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FDE7B8A-B9BA-750E-913C-0539E20C2C5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41C8455-BB22-E863-AFE0-2F62F0F9F8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2FEE6D-9A83-1EAA-477E-31098FF5E7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F3A07-AA81-4615-9C76-01D7911092B6}" type="datetimeFigureOut">
              <a:rPr lang="en-US" smtClean="0"/>
              <a:t>1/23/2024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83BE7D-E44D-5790-DB7A-09B8E1E771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A662C4-1AD3-22BF-7DCD-1FF2B48B40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44CF9-511C-488C-AB95-2B4C1D8D8D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7865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BFEB7E-A341-CEB3-597C-A3C072825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08560D-8AB9-AD45-E1F0-A92BE6A353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862093-0859-CDE6-94CE-00B68C61CD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F3A07-AA81-4615-9C76-01D7911092B6}" type="datetimeFigureOut">
              <a:rPr lang="en-US" smtClean="0"/>
              <a:t>1/23/2024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122DFE-3A68-D1DC-7F09-E4F8D33715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4E8DF1-931A-17C2-E7E4-FA547CBDD2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44CF9-511C-488C-AB95-2B4C1D8D8D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9579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BFF5BB-1A56-0B5D-55BB-8DE9D75B6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6EEDF8-6A8C-C964-D3CF-2631523145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CBC651-918E-A31E-B4F8-F5C1C27BB5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F3A07-AA81-4615-9C76-01D7911092B6}" type="datetimeFigureOut">
              <a:rPr lang="en-US" smtClean="0"/>
              <a:t>1/23/2024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DB9E14-67A2-A063-9004-C49279FF94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9ECB3C-BB25-E6D3-10CB-3198EAE69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44CF9-511C-488C-AB95-2B4C1D8D8D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7793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22D161-9CE4-1E6F-AB0D-1A9F82D08B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C6B20F-F7AD-0774-B190-75ED0F2E4D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189BBE-1F70-03D8-231F-C8AC7DF84F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EBC159-FB84-D01E-8927-F07BC03A94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F3A07-AA81-4615-9C76-01D7911092B6}" type="datetimeFigureOut">
              <a:rPr lang="en-US" smtClean="0"/>
              <a:t>1/23/2024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4A7A7D-3AB8-0E19-82D1-42697D164F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8EA884-CEDC-B1D7-5DA7-7B86C7155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44CF9-511C-488C-AB95-2B4C1D8D8D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1625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E67D00-61BD-F8B1-7301-40DCF581E2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18FC6A-2D41-6BE8-5769-355DE5F497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C39848-46F1-11FA-A207-A52D91558F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F4111BE-7C27-7537-2A41-AFECE3766D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A90950C-9EB9-366B-B5B6-A16854095B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2596AD5-64FA-4F9F-5C05-F0BA589C48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F3A07-AA81-4615-9C76-01D7911092B6}" type="datetimeFigureOut">
              <a:rPr lang="en-US" smtClean="0"/>
              <a:t>1/23/2024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C98C2C6-8615-B731-0B9C-B4E95463E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40AB8AF-657B-C450-567F-5BE27E96B4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44CF9-511C-488C-AB95-2B4C1D8D8D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9536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8BB8C-E673-C1BA-5F64-10DD802DA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3A6006F-93FB-6E9F-27A9-7C6208FE21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F3A07-AA81-4615-9C76-01D7911092B6}" type="datetimeFigureOut">
              <a:rPr lang="en-US" smtClean="0"/>
              <a:t>1/23/2024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5267B4-D495-7A2D-B9BB-D7BBC47003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A1E8F8-2E6B-A5A1-7DA4-E46DDAC567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44CF9-511C-488C-AB95-2B4C1D8D8D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4553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52DCB39-C998-1D6E-8A3F-3EDD3CE007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F3A07-AA81-4615-9C76-01D7911092B6}" type="datetimeFigureOut">
              <a:rPr lang="en-US" smtClean="0"/>
              <a:t>1/23/2024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61D5B68-681C-1A6C-AEAC-DB626BBADC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7DD5ED-7A59-792D-2F2D-C51A36909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44CF9-511C-488C-AB95-2B4C1D8D8D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3434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17B1D0-28DF-C27E-B27F-704F025737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02D02E-B44B-6488-A6E5-2B8FC2D12C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765FFC-972C-BC4D-7302-2F467A9EAB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9464F8-E352-6E56-7792-DF98826DA8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F3A07-AA81-4615-9C76-01D7911092B6}" type="datetimeFigureOut">
              <a:rPr lang="en-US" smtClean="0"/>
              <a:t>1/23/2024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A57F80-BC61-C6E7-7AAF-F0BEA848FC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4BA969-A588-EDB0-ADAB-B0AADB1F9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44CF9-511C-488C-AB95-2B4C1D8D8D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6803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A625F0-B18F-D635-29F3-8BF6EAD686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BFEED89-4DCD-A2E4-0B48-493669BBA90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681B3A-09A9-71B7-0122-32D8F9A4FC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206EF3-EAFE-7360-098A-8F241FB32F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F3A07-AA81-4615-9C76-01D7911092B6}" type="datetimeFigureOut">
              <a:rPr lang="en-US" smtClean="0"/>
              <a:t>1/23/2024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93CFF9-AE27-114C-A515-8B89E1AB1E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D21580-138A-3D62-DF81-D92A64952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44CF9-511C-488C-AB95-2B4C1D8D8D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4342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931D6B1-CFFB-B868-BD03-C4EB0A331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42BC63-876C-07F2-D5A4-7C5CE2248E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9C2035-9A57-8DC2-78DB-6113076D83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3F3A07-AA81-4615-9C76-01D7911092B6}" type="datetimeFigureOut">
              <a:rPr lang="en-US" smtClean="0"/>
              <a:t>1/23/2024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6C1F9A-2AC6-7D86-03BB-7DAECA38E2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67F6E8-ED01-6191-1741-738C0A643C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244CF9-511C-488C-AB95-2B4C1D8D8DA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DB8064-8171-50BF-498B-F654D44BE531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63500" y="6642100"/>
            <a:ext cx="433388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00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Internal</a:t>
            </a:r>
          </a:p>
        </p:txBody>
      </p:sp>
    </p:spTree>
    <p:extLst>
      <p:ext uri="{BB962C8B-B14F-4D97-AF65-F5344CB8AC3E}">
        <p14:creationId xmlns:p14="http://schemas.microsoft.com/office/powerpoint/2010/main" val="6073491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5.png"/><Relationship Id="rId4" Type="http://schemas.openxmlformats.org/officeDocument/2006/relationships/image" Target="../media/image1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sv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svg"/><Relationship Id="rId3" Type="http://schemas.openxmlformats.org/officeDocument/2006/relationships/image" Target="../media/image3.svg"/><Relationship Id="rId7" Type="http://schemas.openxmlformats.org/officeDocument/2006/relationships/image" Target="../media/image4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1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sv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sv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sv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sv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sv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sv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sv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sv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sv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sv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71.svg"/><Relationship Id="rId7" Type="http://schemas.openxmlformats.org/officeDocument/2006/relationships/image" Target="../media/image49.sv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8.png"/><Relationship Id="rId5" Type="http://schemas.openxmlformats.org/officeDocument/2006/relationships/image" Target="../media/image73.svg"/><Relationship Id="rId10" Type="http://schemas.openxmlformats.org/officeDocument/2006/relationships/image" Target="../media/image1.jpg"/><Relationship Id="rId4" Type="http://schemas.openxmlformats.org/officeDocument/2006/relationships/image" Target="../media/image72.png"/><Relationship Id="rId9" Type="http://schemas.openxmlformats.org/officeDocument/2006/relationships/image" Target="../media/image7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sv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sv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sv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sv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sv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6.svg"/><Relationship Id="rId4" Type="http://schemas.openxmlformats.org/officeDocument/2006/relationships/image" Target="../media/image8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sv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sv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0.svg"/><Relationship Id="rId4" Type="http://schemas.openxmlformats.org/officeDocument/2006/relationships/image" Target="../media/image89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92.svg"/><Relationship Id="rId7" Type="http://schemas.openxmlformats.org/officeDocument/2006/relationships/image" Target="../media/image1.jpg"/><Relationship Id="rId12" Type="http://schemas.openxmlformats.org/officeDocument/2006/relationships/image" Target="../media/image71.sv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4.png"/><Relationship Id="rId11" Type="http://schemas.openxmlformats.org/officeDocument/2006/relationships/image" Target="../media/image70.png"/><Relationship Id="rId5" Type="http://schemas.openxmlformats.org/officeDocument/2006/relationships/image" Target="../media/image73.svg"/><Relationship Id="rId10" Type="http://schemas.openxmlformats.org/officeDocument/2006/relationships/image" Target="../media/image31.png"/><Relationship Id="rId4" Type="http://schemas.openxmlformats.org/officeDocument/2006/relationships/image" Target="../media/image72.png"/><Relationship Id="rId9" Type="http://schemas.openxmlformats.org/officeDocument/2006/relationships/image" Target="../media/image49.sv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sv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sv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sv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sv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sv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sv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7" Type="http://schemas.openxmlformats.org/officeDocument/2006/relationships/image" Target="../media/image110.sv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9.png"/><Relationship Id="rId5" Type="http://schemas.openxmlformats.org/officeDocument/2006/relationships/image" Target="../media/image108.svg"/><Relationship Id="rId4" Type="http://schemas.openxmlformats.org/officeDocument/2006/relationships/image" Target="../media/image10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703.10593.pdf" TargetMode="External"/><Relationship Id="rId2" Type="http://schemas.openxmlformats.org/officeDocument/2006/relationships/image" Target="../media/image111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Principal_component_analysis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4A0A2-C176-FB16-D910-3F43F50B9C3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6000" dirty="0"/>
              <a:t>Architectures</a:t>
            </a:r>
            <a:br>
              <a:rPr lang="en-US" dirty="0"/>
            </a:br>
            <a:r>
              <a:rPr lang="en-US" i="1" dirty="0"/>
              <a:t>(Part 2)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A1A83F-9FEE-6699-0C1A-127ABB21B23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Lecture 8/10</a:t>
            </a:r>
          </a:p>
        </p:txBody>
      </p:sp>
    </p:spTree>
    <p:extLst>
      <p:ext uri="{BB962C8B-B14F-4D97-AF65-F5344CB8AC3E}">
        <p14:creationId xmlns:p14="http://schemas.microsoft.com/office/powerpoint/2010/main" val="3667752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CB08FB3A-6D7B-0799-32A6-1AAD9BC892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0562" y="1119187"/>
            <a:ext cx="10810875" cy="461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1233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8ECE4D44-E694-DC3B-C5BF-9BEB97FBD9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0562" y="1119187"/>
            <a:ext cx="10810875" cy="461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781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D56DBDF2-5C26-F5F8-A27A-322EE603B3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0562" y="1119187"/>
            <a:ext cx="10810875" cy="461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1968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745B2153-D115-C93E-A7CC-DF5F603C6C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0562" y="1119187"/>
            <a:ext cx="10810875" cy="461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4174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AD1B40A9-E215-4A8B-B8D5-915B1F7337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0562" y="1119187"/>
            <a:ext cx="10810875" cy="461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3347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101E315D-3CAB-6D48-98E7-E2719AACB3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0562" y="1119187"/>
            <a:ext cx="10810875" cy="461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0843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5C4E1D1-F2B4-1536-935B-4E948B7EB6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Autoencoder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C0D7502-D41C-ADEC-6572-7D5D0D02C2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67977" y="1825624"/>
            <a:ext cx="3656044" cy="4351338"/>
          </a:xfrm>
        </p:spPr>
      </p:pic>
      <p:pic>
        <p:nvPicPr>
          <p:cNvPr id="11" name="Picture 10" descr="A picture containing text, person, dress&#10;&#10;Description automatically generated">
            <a:extLst>
              <a:ext uri="{FF2B5EF4-FFF2-40B4-BE49-F238E27FC236}">
                <a16:creationId xmlns:a16="http://schemas.microsoft.com/office/drawing/2014/main" id="{E4A6013C-07D3-4AA3-C181-CC5E02A157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42216"/>
            <a:ext cx="2628684" cy="391815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EE07F4E-82C8-0D07-E8E2-62121B8404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25114" y="2042215"/>
            <a:ext cx="2628684" cy="3918155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79A9B56E-3041-7028-4865-9010E023445A}"/>
              </a:ext>
            </a:extLst>
          </p:cNvPr>
          <p:cNvSpPr/>
          <p:nvPr/>
        </p:nvSpPr>
        <p:spPr>
          <a:xfrm>
            <a:off x="5865779" y="1825622"/>
            <a:ext cx="2178995" cy="4351339"/>
          </a:xfrm>
          <a:prstGeom prst="roundRect">
            <a:avLst/>
          </a:prstGeom>
          <a:solidFill>
            <a:srgbClr val="FFFF00">
              <a:alpha val="25000"/>
            </a:srgbClr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4F3CB93-AD80-A89D-4113-05A2C2D5B336}"/>
              </a:ext>
            </a:extLst>
          </p:cNvPr>
          <p:cNvGrpSpPr/>
          <p:nvPr/>
        </p:nvGrpSpPr>
        <p:grpSpPr>
          <a:xfrm>
            <a:off x="4147224" y="1825621"/>
            <a:ext cx="1603336" cy="4351340"/>
            <a:chOff x="4147224" y="1825621"/>
            <a:chExt cx="1603336" cy="4351340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95AE14C5-2D3E-DB26-93EC-45AFE11ACD09}"/>
                </a:ext>
              </a:extLst>
            </p:cNvPr>
            <p:cNvCxnSpPr>
              <a:cxnSpLocks/>
            </p:cNvCxnSpPr>
            <p:nvPr/>
          </p:nvCxnSpPr>
          <p:spPr>
            <a:xfrm>
              <a:off x="4267977" y="1825622"/>
              <a:ext cx="1482583" cy="4351339"/>
            </a:xfrm>
            <a:prstGeom prst="line">
              <a:avLst/>
            </a:prstGeom>
            <a:ln w="190500" cap="rnd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EC3575DF-782C-F7A9-2490-3F824BE19D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47224" y="1825621"/>
              <a:ext cx="1482583" cy="4351339"/>
            </a:xfrm>
            <a:prstGeom prst="line">
              <a:avLst/>
            </a:prstGeom>
            <a:ln w="190500" cap="rnd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itle 3">
            <a:extLst>
              <a:ext uri="{FF2B5EF4-FFF2-40B4-BE49-F238E27FC236}">
                <a16:creationId xmlns:a16="http://schemas.microsoft.com/office/drawing/2014/main" id="{3E508861-F6EC-4BFF-D41A-CE1AC6A626E8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dirty="0"/>
              <a:t>… for images generation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505EDD5-457E-051D-9B2C-26DCA20D4F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400865" y="2820613"/>
            <a:ext cx="3287947" cy="2199271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02805C9-9025-E1B9-5C5E-CE09A03381EF}"/>
              </a:ext>
            </a:extLst>
          </p:cNvPr>
          <p:cNvCxnSpPr>
            <a:cxnSpLocks/>
            <a:stCxn id="16" idx="0"/>
          </p:cNvCxnSpPr>
          <p:nvPr/>
        </p:nvCxnSpPr>
        <p:spPr>
          <a:xfrm>
            <a:off x="3144474" y="3920249"/>
            <a:ext cx="2721305" cy="0"/>
          </a:xfrm>
          <a:prstGeom prst="straightConnector1">
            <a:avLst/>
          </a:prstGeom>
          <a:ln w="1270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9601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D2B871F7-827F-13F4-1E01-1E09BC2529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0562" y="1824037"/>
            <a:ext cx="10810875" cy="3209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6314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C03548AC-39EF-BFA6-E7DF-0AD3D1B90C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0562" y="1824037"/>
            <a:ext cx="10810875" cy="3209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0528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B3F4DCDE-ECA4-B910-FF76-363D9F29A0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0562" y="1824037"/>
            <a:ext cx="10810875" cy="3209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9576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A picture containing text, person, dress&#10;&#10;Description automatically generated">
            <a:extLst>
              <a:ext uri="{FF2B5EF4-FFF2-40B4-BE49-F238E27FC236}">
                <a16:creationId xmlns:a16="http://schemas.microsoft.com/office/drawing/2014/main" id="{99B99229-1022-940D-7BEC-5543114159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5114" y="2042216"/>
            <a:ext cx="2628684" cy="3918155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05C4E1D1-F2B4-1536-935B-4E948B7EB6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Autoencoder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C0D7502-D41C-ADEC-6572-7D5D0D02C2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67977" y="1825624"/>
            <a:ext cx="3656044" cy="4351338"/>
          </a:xfrm>
        </p:spPr>
      </p:pic>
      <p:pic>
        <p:nvPicPr>
          <p:cNvPr id="11" name="Picture 10" descr="A picture containing text, person, dress&#10;&#10;Description automatically generated">
            <a:extLst>
              <a:ext uri="{FF2B5EF4-FFF2-40B4-BE49-F238E27FC236}">
                <a16:creationId xmlns:a16="http://schemas.microsoft.com/office/drawing/2014/main" id="{E4A6013C-07D3-4AA3-C181-CC5E02A157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42216"/>
            <a:ext cx="2628684" cy="391815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B9A6CC6-4A49-59E1-56C2-2C438BD815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63142" y="2042216"/>
            <a:ext cx="665715" cy="951020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8C8CCBC-F388-0667-F4FD-1FDCBB1A78BB}"/>
              </a:ext>
            </a:extLst>
          </p:cNvPr>
          <p:cNvCxnSpPr>
            <a:cxnSpLocks/>
            <a:stCxn id="15" idx="2"/>
          </p:cNvCxnSpPr>
          <p:nvPr/>
        </p:nvCxnSpPr>
        <p:spPr>
          <a:xfrm flipH="1">
            <a:off x="6095999" y="2993236"/>
            <a:ext cx="1" cy="43576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AEE07F4E-82C8-0D07-E8E2-62121B8404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25114" y="2042216"/>
            <a:ext cx="2628684" cy="3918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811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6B0E038B-9DA8-A7A7-A378-889F996AA0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0562" y="1824037"/>
            <a:ext cx="10810875" cy="3209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0230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862A8145-C8AC-F531-4B02-6A0F778B01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0562" y="1471612"/>
            <a:ext cx="10810875" cy="391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9820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9D886EEC-2A0C-2AF6-9E54-B628AA101B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0562" y="1471612"/>
            <a:ext cx="10810875" cy="391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5237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6C48E928-CEA2-6306-4ECF-A4C4667802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0562" y="1471612"/>
            <a:ext cx="10810875" cy="391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3805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1C347254-4BB5-3BD2-8958-A8E66A5ECC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0562" y="1471612"/>
            <a:ext cx="10810875" cy="391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2804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5C4E1D1-F2B4-1536-935B-4E948B7EB6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Variational Autoencoder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C0D7502-D41C-ADEC-6572-7D5D0D02C2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67977" y="1825624"/>
            <a:ext cx="3656044" cy="4351338"/>
          </a:xfrm>
        </p:spPr>
      </p:pic>
      <p:pic>
        <p:nvPicPr>
          <p:cNvPr id="11" name="Picture 10" descr="A picture containing text, person, dress&#10;&#10;Description automatically generated">
            <a:extLst>
              <a:ext uri="{FF2B5EF4-FFF2-40B4-BE49-F238E27FC236}">
                <a16:creationId xmlns:a16="http://schemas.microsoft.com/office/drawing/2014/main" id="{E4A6013C-07D3-4AA3-C181-CC5E02A157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42216"/>
            <a:ext cx="2628684" cy="391815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B9A6CC6-4A49-59E1-56C2-2C438BD815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63142" y="2042216"/>
            <a:ext cx="665715" cy="951020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8C8CCBC-F388-0667-F4FD-1FDCBB1A78BB}"/>
              </a:ext>
            </a:extLst>
          </p:cNvPr>
          <p:cNvCxnSpPr>
            <a:cxnSpLocks/>
            <a:stCxn id="15" idx="2"/>
          </p:cNvCxnSpPr>
          <p:nvPr/>
        </p:nvCxnSpPr>
        <p:spPr>
          <a:xfrm flipH="1">
            <a:off x="6095999" y="2993236"/>
            <a:ext cx="1" cy="43576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AEE07F4E-82C8-0D07-E8E2-62121B8404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25114" y="2042215"/>
            <a:ext cx="2628684" cy="3918155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CA79FF1F-CFA5-EFB3-DA1D-CAC464D855B7}"/>
              </a:ext>
            </a:extLst>
          </p:cNvPr>
          <p:cNvGrpSpPr/>
          <p:nvPr/>
        </p:nvGrpSpPr>
        <p:grpSpPr>
          <a:xfrm>
            <a:off x="5684757" y="2064539"/>
            <a:ext cx="822484" cy="982391"/>
            <a:chOff x="4147224" y="1825621"/>
            <a:chExt cx="1603336" cy="4351340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3806844C-B1B0-D962-D963-4EFA4B909BD6}"/>
                </a:ext>
              </a:extLst>
            </p:cNvPr>
            <p:cNvCxnSpPr>
              <a:cxnSpLocks/>
            </p:cNvCxnSpPr>
            <p:nvPr/>
          </p:nvCxnSpPr>
          <p:spPr>
            <a:xfrm>
              <a:off x="4267977" y="1825622"/>
              <a:ext cx="1482583" cy="4351339"/>
            </a:xfrm>
            <a:prstGeom prst="line">
              <a:avLst/>
            </a:prstGeom>
            <a:ln w="190500" cap="rnd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8EF4B7F1-4BC3-3B50-1901-3C604313B1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47224" y="1825621"/>
              <a:ext cx="1482583" cy="4351339"/>
            </a:xfrm>
            <a:prstGeom prst="line">
              <a:avLst/>
            </a:prstGeom>
            <a:ln w="190500" cap="rnd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6" name="Graphic 15">
            <a:extLst>
              <a:ext uri="{FF2B5EF4-FFF2-40B4-BE49-F238E27FC236}">
                <a16:creationId xmlns:a16="http://schemas.microsoft.com/office/drawing/2014/main" id="{08A2A86D-3CA5-212A-5E7E-A10DE275EA1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057857" y="4977978"/>
            <a:ext cx="2076283" cy="982392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234F2B6-7BD2-B1EF-4937-3BD7B9464E3F}"/>
              </a:ext>
            </a:extLst>
          </p:cNvPr>
          <p:cNvCxnSpPr>
            <a:cxnSpLocks/>
            <a:stCxn id="16" idx="0"/>
          </p:cNvCxnSpPr>
          <p:nvPr/>
        </p:nvCxnSpPr>
        <p:spPr>
          <a:xfrm flipV="1">
            <a:off x="6095999" y="4572000"/>
            <a:ext cx="0" cy="40597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2257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583D268B-029A-FF2F-8DED-CB187D2AE9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584200"/>
            <a:ext cx="12192000" cy="568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412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7ECF09AF-BD1B-2999-67AA-A7AA28D347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584200"/>
            <a:ext cx="12192000" cy="568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0075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72921982-9918-96A3-3A16-5C51AE5F76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584200"/>
            <a:ext cx="12192000" cy="568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256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87DF8D44-2FCE-DA53-6EF3-7ED5FCBCCD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584200"/>
            <a:ext cx="12192000" cy="568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7504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50E8EAEB-FED1-6237-179D-D1567075CB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584200"/>
            <a:ext cx="12192000" cy="568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5589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93CC8B3E-999D-0854-7E78-72F039E3F1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584200"/>
            <a:ext cx="12192000" cy="568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2987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2166B14E-C6E9-B5F1-1AE3-8F35DE6D83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584200"/>
            <a:ext cx="12192000" cy="568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5690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6E19EEFE-07FE-18DA-3254-120EC219F1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0562" y="1119187"/>
            <a:ext cx="10810875" cy="461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5057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166241B5-18B5-2BBC-1114-45B2734F52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0562" y="1119187"/>
            <a:ext cx="10810875" cy="461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1944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F8D6F065-2C98-0E59-2927-A3FCFD88BC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0562" y="1119187"/>
            <a:ext cx="10810875" cy="461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4598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780CC7E6-E13A-B8E5-1889-9201BC62B4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0562" y="1824037"/>
            <a:ext cx="10810875" cy="3209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3876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65DA7B-48F3-8304-6C83-6468436DD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Generating images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0E31E82-3158-21AF-6D28-885C2050DE4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74172" y="1825625"/>
            <a:ext cx="1271339" cy="4351338"/>
          </a:xfr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463DB48-2367-9E27-6B41-3399DAD2FFF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95178" y="1825625"/>
            <a:ext cx="1271339" cy="4351338"/>
          </a:xfr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7FC2454C-4E81-F7B7-1A01-15312F29944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6177" y="2770194"/>
            <a:ext cx="957995" cy="65880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0BDD372-05DE-6B97-966E-451A7543A1C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179066" y="3801049"/>
            <a:ext cx="1432217" cy="957994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7070C7DD-DFC6-778B-213F-383466545083}"/>
              </a:ext>
            </a:extLst>
          </p:cNvPr>
          <p:cNvSpPr/>
          <p:nvPr/>
        </p:nvSpPr>
        <p:spPr>
          <a:xfrm>
            <a:off x="4500880" y="2624614"/>
            <a:ext cx="2078094" cy="2753360"/>
          </a:xfrm>
          <a:prstGeom prst="rightArrow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7CF673E-0CF8-4C0F-1A95-B170C32119BC}"/>
              </a:ext>
            </a:extLst>
          </p:cNvPr>
          <p:cNvSpPr txBox="1"/>
          <p:nvPr/>
        </p:nvSpPr>
        <p:spPr>
          <a:xfrm>
            <a:off x="1437953" y="6123543"/>
            <a:ext cx="1143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Generator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4F085EA-1E6B-35D9-27B3-916AC36D9B23}"/>
              </a:ext>
            </a:extLst>
          </p:cNvPr>
          <p:cNvSpPr txBox="1"/>
          <p:nvPr/>
        </p:nvSpPr>
        <p:spPr>
          <a:xfrm>
            <a:off x="8808309" y="6123543"/>
            <a:ext cx="14450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Discriminator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F3464B7-A59B-FA82-F0EA-B2801B82DA32}"/>
              </a:ext>
            </a:extLst>
          </p:cNvPr>
          <p:cNvCxnSpPr>
            <a:cxnSpLocks/>
            <a:stCxn id="9" idx="3"/>
            <a:endCxn id="17" idx="1"/>
          </p:cNvCxnSpPr>
          <p:nvPr/>
        </p:nvCxnSpPr>
        <p:spPr>
          <a:xfrm>
            <a:off x="10166517" y="4001294"/>
            <a:ext cx="957996" cy="584836"/>
          </a:xfrm>
          <a:prstGeom prst="straightConnector1">
            <a:avLst/>
          </a:prstGeom>
          <a:ln w="95250" cap="rnd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C48CF21-0BC9-458C-C184-80BBD05F0968}"/>
              </a:ext>
            </a:extLst>
          </p:cNvPr>
          <p:cNvSpPr txBox="1"/>
          <p:nvPr/>
        </p:nvSpPr>
        <p:spPr>
          <a:xfrm>
            <a:off x="11124513" y="4401464"/>
            <a:ext cx="551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4"/>
                </a:solidFill>
              </a:rPr>
              <a:t>Bad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59713A9-B5DD-9F31-2742-5057E6B9D411}"/>
              </a:ext>
            </a:extLst>
          </p:cNvPr>
          <p:cNvSpPr txBox="1"/>
          <p:nvPr/>
        </p:nvSpPr>
        <p:spPr>
          <a:xfrm>
            <a:off x="11124513" y="3099597"/>
            <a:ext cx="702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4"/>
                </a:solidFill>
              </a:rPr>
              <a:t>Good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F3E6A2C-1EE4-A6AA-11FC-D37267C5EB57}"/>
              </a:ext>
            </a:extLst>
          </p:cNvPr>
          <p:cNvCxnSpPr>
            <a:cxnSpLocks/>
            <a:stCxn id="9" idx="3"/>
            <a:endCxn id="18" idx="1"/>
          </p:cNvCxnSpPr>
          <p:nvPr/>
        </p:nvCxnSpPr>
        <p:spPr>
          <a:xfrm flipV="1">
            <a:off x="10166517" y="3284263"/>
            <a:ext cx="957996" cy="717031"/>
          </a:xfrm>
          <a:prstGeom prst="straightConnector1">
            <a:avLst/>
          </a:prstGeom>
          <a:ln w="95250" cap="rnd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>
            <a:extLst>
              <a:ext uri="{FF2B5EF4-FFF2-40B4-BE49-F238E27FC236}">
                <a16:creationId xmlns:a16="http://schemas.microsoft.com/office/drawing/2014/main" id="{A5685B7C-022B-C19E-DDC2-C886580DD03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07790" y="3026242"/>
            <a:ext cx="1271339" cy="1896684"/>
          </a:xfrm>
          <a:prstGeom prst="rect">
            <a:avLst/>
          </a:prstGeom>
        </p:spPr>
      </p:pic>
      <p:sp>
        <p:nvSpPr>
          <p:cNvPr id="29" name="Right Brace 28">
            <a:extLst>
              <a:ext uri="{FF2B5EF4-FFF2-40B4-BE49-F238E27FC236}">
                <a16:creationId xmlns:a16="http://schemas.microsoft.com/office/drawing/2014/main" id="{56E7FF51-ADA2-8C04-BEC0-32803AAD2396}"/>
              </a:ext>
            </a:extLst>
          </p:cNvPr>
          <p:cNvSpPr/>
          <p:nvPr/>
        </p:nvSpPr>
        <p:spPr>
          <a:xfrm>
            <a:off x="2472121" y="1825625"/>
            <a:ext cx="513918" cy="4297918"/>
          </a:xfrm>
          <a:prstGeom prst="rightBrac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19E096C8-E0B0-7DCF-3B4E-C35B17DEEA3B}"/>
              </a:ext>
            </a:extLst>
          </p:cNvPr>
          <p:cNvCxnSpPr>
            <a:cxnSpLocks/>
            <a:stCxn id="31" idx="3"/>
            <a:endCxn id="9" idx="1"/>
          </p:cNvCxnSpPr>
          <p:nvPr/>
        </p:nvCxnSpPr>
        <p:spPr>
          <a:xfrm flipV="1">
            <a:off x="8085325" y="4001294"/>
            <a:ext cx="809853" cy="945511"/>
          </a:xfrm>
          <a:prstGeom prst="straightConnector1">
            <a:avLst/>
          </a:prstGeom>
          <a:ln w="95250" cap="rnd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5EF0B9D-83D2-F112-68BA-CD220C6F1563}"/>
              </a:ext>
            </a:extLst>
          </p:cNvPr>
          <p:cNvCxnSpPr>
            <a:cxnSpLocks/>
            <a:stCxn id="30" idx="3"/>
            <a:endCxn id="9" idx="1"/>
          </p:cNvCxnSpPr>
          <p:nvPr/>
        </p:nvCxnSpPr>
        <p:spPr>
          <a:xfrm>
            <a:off x="8085325" y="3054931"/>
            <a:ext cx="809853" cy="946363"/>
          </a:xfrm>
          <a:prstGeom prst="straightConnector1">
            <a:avLst/>
          </a:prstGeom>
          <a:ln w="95250" cap="rnd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4C91F84-DB1A-DE4A-BFDE-78368DF93D5E}"/>
              </a:ext>
            </a:extLst>
          </p:cNvPr>
          <p:cNvGrpSpPr/>
          <p:nvPr/>
        </p:nvGrpSpPr>
        <p:grpSpPr>
          <a:xfrm>
            <a:off x="6813985" y="2107440"/>
            <a:ext cx="1271340" cy="3787707"/>
            <a:chOff x="7086539" y="2110271"/>
            <a:chExt cx="1271340" cy="3787707"/>
          </a:xfrm>
        </p:grpSpPr>
        <p:pic>
          <p:nvPicPr>
            <p:cNvPr id="30" name="Picture 29" descr="A picture containing text, person, dress&#10;&#10;Description automatically generated">
              <a:extLst>
                <a:ext uri="{FF2B5EF4-FFF2-40B4-BE49-F238E27FC236}">
                  <a16:creationId xmlns:a16="http://schemas.microsoft.com/office/drawing/2014/main" id="{BE38B1A8-B124-22E6-9691-0B57E6A9993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86539" y="2110271"/>
              <a:ext cx="1271340" cy="1894981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70C86723-B0F4-1FDF-F79C-14D577C7D11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086540" y="4001294"/>
              <a:ext cx="1271339" cy="18966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92311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  <p:bldP spid="14" grpId="0"/>
      <p:bldP spid="17" grpId="0"/>
      <p:bldP spid="18" grpId="0"/>
      <p:bldP spid="29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2B4E8D2E-F92F-DC03-A3D7-02A058943F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17700" y="643466"/>
            <a:ext cx="8356600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7404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9498F37A-5C56-2CA2-FA9B-D10595E001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17700" y="643466"/>
            <a:ext cx="8356600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89776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F514184D-1D7C-D5D2-CC5D-DC6E42678C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17700" y="643466"/>
            <a:ext cx="8356600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2561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7500A0EA-86B5-37AE-ED68-AF99B6F737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584200"/>
            <a:ext cx="12192000" cy="568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21257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58119900-4890-DAA5-5875-1D2FCD3A5E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17700" y="643466"/>
            <a:ext cx="8356600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70564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C5E80856-282F-4E72-23D3-90F0227A87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3467" y="2532258"/>
            <a:ext cx="5291666" cy="1793484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1EE4D17D-38C1-433D-7C9C-52C2D7C9C4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56865" y="2532258"/>
            <a:ext cx="5291667" cy="1793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83354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DCB723F7-571C-A944-81CE-EAD7C085C8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17700" y="643466"/>
            <a:ext cx="8356600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73919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D9C0FBE5-71F6-E275-C39D-1230B063ED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3467" y="2532258"/>
            <a:ext cx="5291666" cy="1793484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0AE8A212-0938-040B-6AF9-739B564EA3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56865" y="2532258"/>
            <a:ext cx="5291667" cy="179348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3084BDB-E596-0B1A-75F3-E9627C18EE92}"/>
              </a:ext>
            </a:extLst>
          </p:cNvPr>
          <p:cNvSpPr txBox="1"/>
          <p:nvPr/>
        </p:nvSpPr>
        <p:spPr>
          <a:xfrm>
            <a:off x="7093869" y="4964997"/>
            <a:ext cx="3617657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i="1" dirty="0">
                <a:solidFill>
                  <a:schemeClr val="bg1">
                    <a:lumMod val="50000"/>
                  </a:schemeClr>
                </a:solidFill>
              </a:rPr>
              <a:t>“ Mode Collapse ”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00769514-62F3-7057-F273-89A40771CA34}"/>
              </a:ext>
            </a:extLst>
          </p:cNvPr>
          <p:cNvSpPr/>
          <p:nvPr/>
        </p:nvSpPr>
        <p:spPr>
          <a:xfrm rot="21098752">
            <a:off x="8755470" y="4004723"/>
            <a:ext cx="294455" cy="943891"/>
          </a:xfrm>
          <a:custGeom>
            <a:avLst/>
            <a:gdLst>
              <a:gd name="connsiteX0" fmla="*/ 0 w 237557"/>
              <a:gd name="connsiteY0" fmla="*/ 885217 h 885217"/>
              <a:gd name="connsiteX1" fmla="*/ 233464 w 237557"/>
              <a:gd name="connsiteY1" fmla="*/ 496111 h 885217"/>
              <a:gd name="connsiteX2" fmla="*/ 126460 w 237557"/>
              <a:gd name="connsiteY2" fmla="*/ 0 h 885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7557" h="885217">
                <a:moveTo>
                  <a:pt x="0" y="885217"/>
                </a:moveTo>
                <a:cubicBezTo>
                  <a:pt x="106193" y="764432"/>
                  <a:pt x="212387" y="643647"/>
                  <a:pt x="233464" y="496111"/>
                </a:cubicBezTo>
                <a:cubicBezTo>
                  <a:pt x="254541" y="348575"/>
                  <a:pt x="190500" y="174287"/>
                  <a:pt x="126460" y="0"/>
                </a:cubicBezTo>
              </a:path>
            </a:pathLst>
          </a:custGeom>
          <a:noFill/>
          <a:ln w="76200">
            <a:solidFill>
              <a:schemeClr val="bg1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220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65DA7B-48F3-8304-6C83-6468436DD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 GANs!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0E31E82-3158-21AF-6D28-885C2050DE4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374172" y="1825625"/>
            <a:ext cx="1271339" cy="4351338"/>
          </a:xfr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463DB48-2367-9E27-6B41-3399DAD2FFF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95178" y="1825625"/>
            <a:ext cx="1271339" cy="4351338"/>
          </a:xfr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7070C7DD-DFC6-778B-213F-383466545083}"/>
              </a:ext>
            </a:extLst>
          </p:cNvPr>
          <p:cNvSpPr/>
          <p:nvPr/>
        </p:nvSpPr>
        <p:spPr>
          <a:xfrm>
            <a:off x="4500880" y="2624614"/>
            <a:ext cx="2078094" cy="2753360"/>
          </a:xfrm>
          <a:prstGeom prst="rightArrow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7CF673E-0CF8-4C0F-1A95-B170C32119BC}"/>
              </a:ext>
            </a:extLst>
          </p:cNvPr>
          <p:cNvSpPr txBox="1"/>
          <p:nvPr/>
        </p:nvSpPr>
        <p:spPr>
          <a:xfrm>
            <a:off x="832295" y="6119851"/>
            <a:ext cx="2275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Conditional Generator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4F085EA-1E6B-35D9-27B3-916AC36D9B23}"/>
              </a:ext>
            </a:extLst>
          </p:cNvPr>
          <p:cNvSpPr txBox="1"/>
          <p:nvPr/>
        </p:nvSpPr>
        <p:spPr>
          <a:xfrm>
            <a:off x="8808309" y="6123543"/>
            <a:ext cx="14450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Discriminator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F3464B7-A59B-FA82-F0EA-B2801B82DA32}"/>
              </a:ext>
            </a:extLst>
          </p:cNvPr>
          <p:cNvCxnSpPr>
            <a:cxnSpLocks/>
            <a:stCxn id="9" idx="3"/>
            <a:endCxn id="17" idx="1"/>
          </p:cNvCxnSpPr>
          <p:nvPr/>
        </p:nvCxnSpPr>
        <p:spPr>
          <a:xfrm>
            <a:off x="10166517" y="4001294"/>
            <a:ext cx="957996" cy="584836"/>
          </a:xfrm>
          <a:prstGeom prst="straightConnector1">
            <a:avLst/>
          </a:prstGeom>
          <a:ln w="95250" cap="rnd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C48CF21-0BC9-458C-C184-80BBD05F0968}"/>
              </a:ext>
            </a:extLst>
          </p:cNvPr>
          <p:cNvSpPr txBox="1"/>
          <p:nvPr/>
        </p:nvSpPr>
        <p:spPr>
          <a:xfrm>
            <a:off x="11124513" y="4401464"/>
            <a:ext cx="551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4"/>
                </a:solidFill>
              </a:rPr>
              <a:t>Bad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59713A9-B5DD-9F31-2742-5057E6B9D411}"/>
              </a:ext>
            </a:extLst>
          </p:cNvPr>
          <p:cNvSpPr txBox="1"/>
          <p:nvPr/>
        </p:nvSpPr>
        <p:spPr>
          <a:xfrm>
            <a:off x="11124513" y="3099597"/>
            <a:ext cx="702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4"/>
                </a:solidFill>
              </a:rPr>
              <a:t>Good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F3E6A2C-1EE4-A6AA-11FC-D37267C5EB57}"/>
              </a:ext>
            </a:extLst>
          </p:cNvPr>
          <p:cNvCxnSpPr>
            <a:cxnSpLocks/>
            <a:stCxn id="9" idx="3"/>
            <a:endCxn id="18" idx="1"/>
          </p:cNvCxnSpPr>
          <p:nvPr/>
        </p:nvCxnSpPr>
        <p:spPr>
          <a:xfrm flipV="1">
            <a:off x="10166517" y="3284263"/>
            <a:ext cx="957996" cy="717031"/>
          </a:xfrm>
          <a:prstGeom prst="straightConnector1">
            <a:avLst/>
          </a:prstGeom>
          <a:ln w="95250" cap="rnd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>
            <a:extLst>
              <a:ext uri="{FF2B5EF4-FFF2-40B4-BE49-F238E27FC236}">
                <a16:creationId xmlns:a16="http://schemas.microsoft.com/office/drawing/2014/main" id="{A5685B7C-022B-C19E-DDC2-C886580DD0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7790" y="3026242"/>
            <a:ext cx="1271339" cy="1896684"/>
          </a:xfrm>
          <a:prstGeom prst="rect">
            <a:avLst/>
          </a:prstGeom>
        </p:spPr>
      </p:pic>
      <p:sp>
        <p:nvSpPr>
          <p:cNvPr id="29" name="Right Brace 28">
            <a:extLst>
              <a:ext uri="{FF2B5EF4-FFF2-40B4-BE49-F238E27FC236}">
                <a16:creationId xmlns:a16="http://schemas.microsoft.com/office/drawing/2014/main" id="{56E7FF51-ADA2-8C04-BEC0-32803AAD2396}"/>
              </a:ext>
            </a:extLst>
          </p:cNvPr>
          <p:cNvSpPr/>
          <p:nvPr/>
        </p:nvSpPr>
        <p:spPr>
          <a:xfrm>
            <a:off x="2472121" y="1825625"/>
            <a:ext cx="513918" cy="4297918"/>
          </a:xfrm>
          <a:prstGeom prst="rightBrac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19E096C8-E0B0-7DCF-3B4E-C35B17DEEA3B}"/>
              </a:ext>
            </a:extLst>
          </p:cNvPr>
          <p:cNvCxnSpPr>
            <a:cxnSpLocks/>
            <a:stCxn id="31" idx="3"/>
            <a:endCxn id="9" idx="1"/>
          </p:cNvCxnSpPr>
          <p:nvPr/>
        </p:nvCxnSpPr>
        <p:spPr>
          <a:xfrm flipV="1">
            <a:off x="8085325" y="4001294"/>
            <a:ext cx="809853" cy="945511"/>
          </a:xfrm>
          <a:prstGeom prst="straightConnector1">
            <a:avLst/>
          </a:prstGeom>
          <a:ln w="95250" cap="rnd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5EF0B9D-83D2-F112-68BA-CD220C6F1563}"/>
              </a:ext>
            </a:extLst>
          </p:cNvPr>
          <p:cNvCxnSpPr>
            <a:cxnSpLocks/>
            <a:stCxn id="30" idx="3"/>
            <a:endCxn id="9" idx="1"/>
          </p:cNvCxnSpPr>
          <p:nvPr/>
        </p:nvCxnSpPr>
        <p:spPr>
          <a:xfrm>
            <a:off x="8085325" y="3054931"/>
            <a:ext cx="809853" cy="946363"/>
          </a:xfrm>
          <a:prstGeom prst="straightConnector1">
            <a:avLst/>
          </a:prstGeom>
          <a:ln w="95250" cap="rnd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4C91F84-DB1A-DE4A-BFDE-78368DF93D5E}"/>
              </a:ext>
            </a:extLst>
          </p:cNvPr>
          <p:cNvGrpSpPr/>
          <p:nvPr/>
        </p:nvGrpSpPr>
        <p:grpSpPr>
          <a:xfrm>
            <a:off x="6813985" y="2107440"/>
            <a:ext cx="1271340" cy="3787707"/>
            <a:chOff x="7086539" y="2110271"/>
            <a:chExt cx="1271340" cy="3787707"/>
          </a:xfrm>
        </p:grpSpPr>
        <p:pic>
          <p:nvPicPr>
            <p:cNvPr id="30" name="Picture 29" descr="A picture containing text, person, dress&#10;&#10;Description automatically generated">
              <a:extLst>
                <a:ext uri="{FF2B5EF4-FFF2-40B4-BE49-F238E27FC236}">
                  <a16:creationId xmlns:a16="http://schemas.microsoft.com/office/drawing/2014/main" id="{BE38B1A8-B124-22E6-9691-0B57E6A9993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86539" y="2110271"/>
              <a:ext cx="1271340" cy="1894981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70C86723-B0F4-1FDF-F79C-14D577C7D11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086540" y="4001294"/>
              <a:ext cx="1271339" cy="1896684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CA2615EA-31F5-54C4-7C23-8CE0970F839B}"/>
              </a:ext>
            </a:extLst>
          </p:cNvPr>
          <p:cNvSpPr txBox="1"/>
          <p:nvPr/>
        </p:nvSpPr>
        <p:spPr>
          <a:xfrm>
            <a:off x="166087" y="3305959"/>
            <a:ext cx="1332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“Mona Lisa”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0EB6468-ED3D-8E00-278C-B6C3E772DB2E}"/>
              </a:ext>
            </a:extLst>
          </p:cNvPr>
          <p:cNvGrpSpPr/>
          <p:nvPr/>
        </p:nvGrpSpPr>
        <p:grpSpPr>
          <a:xfrm>
            <a:off x="416177" y="2770194"/>
            <a:ext cx="957995" cy="2225960"/>
            <a:chOff x="416177" y="2770194"/>
            <a:chExt cx="957995" cy="2225960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84106D45-C191-E421-7A25-7195E5EF298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16177" y="2770194"/>
              <a:ext cx="957995" cy="658806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99D1486-7B1F-086A-FE52-5A4FD7E155D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 rot="5400000">
              <a:off x="179066" y="3801049"/>
              <a:ext cx="1432217" cy="957994"/>
            </a:xfrm>
            <a:prstGeom prst="rect">
              <a:avLst/>
            </a:prstGeom>
          </p:spPr>
        </p:pic>
      </p:grpSp>
      <p:pic>
        <p:nvPicPr>
          <p:cNvPr id="15" name="Content Placeholder 6">
            <a:extLst>
              <a:ext uri="{FF2B5EF4-FFF2-40B4-BE49-F238E27FC236}">
                <a16:creationId xmlns:a16="http://schemas.microsoft.com/office/drawing/2014/main" id="{9CF04B2F-3843-8924-4128-696F7FAFA2C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1374171" y="1825626"/>
            <a:ext cx="1271339" cy="435133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82D4350-86A2-BC87-2DE6-8736B9DFA1B1}"/>
              </a:ext>
            </a:extLst>
          </p:cNvPr>
          <p:cNvSpPr txBox="1"/>
          <p:nvPr/>
        </p:nvSpPr>
        <p:spPr>
          <a:xfrm>
            <a:off x="1437953" y="6123543"/>
            <a:ext cx="1143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Generator</a:t>
            </a:r>
          </a:p>
        </p:txBody>
      </p:sp>
    </p:spTree>
    <p:extLst>
      <p:ext uri="{BB962C8B-B14F-4D97-AF65-F5344CB8AC3E}">
        <p14:creationId xmlns:p14="http://schemas.microsoft.com/office/powerpoint/2010/main" val="1173833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" fill="hold"/>
                                        <p:tgtEl>
                                          <p:spTgt spid="8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3.7037E-6 L 0.025 0.05394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" y="26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4" grpId="0"/>
      <p:bldP spid="19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785E8F33-DF1C-97A8-028B-7F004C2462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17700" y="643466"/>
            <a:ext cx="8356600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08539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73908B30-91D9-0A8D-7CDF-D349D44466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17700" y="643466"/>
            <a:ext cx="8356600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14219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A3A370FE-CC57-5D90-ED8B-56928C515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17700" y="643466"/>
            <a:ext cx="8356600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57510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C0B60A86-73CF-2CC8-AACB-3A8766596D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17700" y="643466"/>
            <a:ext cx="8356600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57644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4ED30753-CA9C-91C0-0516-C855D31E4C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17700" y="643466"/>
            <a:ext cx="8356600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8007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FE235450-2497-E14C-1271-0A6860B8D9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584200"/>
            <a:ext cx="12192000" cy="568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17349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FD182C87-EF1F-394C-6DA5-0B897173AD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34157" y="643466"/>
            <a:ext cx="5123686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20041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5">
            <a:extLst>
              <a:ext uri="{FF2B5EF4-FFF2-40B4-BE49-F238E27FC236}">
                <a16:creationId xmlns:a16="http://schemas.microsoft.com/office/drawing/2014/main" id="{1A3F3CD8-EEC8-8553-025B-FC2CBD85DCB1}"/>
              </a:ext>
            </a:extLst>
          </p:cNvPr>
          <p:cNvGrpSpPr/>
          <p:nvPr/>
        </p:nvGrpSpPr>
        <p:grpSpPr>
          <a:xfrm flipH="1">
            <a:off x="1260679" y="3241040"/>
            <a:ext cx="1868671" cy="1274317"/>
            <a:chOff x="9123680" y="3241040"/>
            <a:chExt cx="1868671" cy="1274317"/>
          </a:xfrm>
        </p:grpSpPr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F6B45D1F-33A3-065E-6BFF-EA95492D314D}"/>
                </a:ext>
              </a:extLst>
            </p:cNvPr>
            <p:cNvSpPr/>
            <p:nvPr/>
          </p:nvSpPr>
          <p:spPr>
            <a:xfrm>
              <a:off x="9123680" y="3241040"/>
              <a:ext cx="1859280" cy="528320"/>
            </a:xfrm>
            <a:custGeom>
              <a:avLst/>
              <a:gdLst>
                <a:gd name="connsiteX0" fmla="*/ 0 w 3749040"/>
                <a:gd name="connsiteY0" fmla="*/ 30480 h 30480"/>
                <a:gd name="connsiteX1" fmla="*/ 3749040 w 3749040"/>
                <a:gd name="connsiteY1" fmla="*/ 0 h 30480"/>
                <a:gd name="connsiteX0" fmla="*/ 0 w 3749040"/>
                <a:gd name="connsiteY0" fmla="*/ 407615 h 407615"/>
                <a:gd name="connsiteX1" fmla="*/ 3749040 w 3749040"/>
                <a:gd name="connsiteY1" fmla="*/ 377135 h 407615"/>
                <a:gd name="connsiteX0" fmla="*/ 0 w 3749040"/>
                <a:gd name="connsiteY0" fmla="*/ 838299 h 838299"/>
                <a:gd name="connsiteX1" fmla="*/ 3749040 w 3749040"/>
                <a:gd name="connsiteY1" fmla="*/ 807819 h 838299"/>
                <a:gd name="connsiteX0" fmla="*/ 0 w 3749040"/>
                <a:gd name="connsiteY0" fmla="*/ 778797 h 778797"/>
                <a:gd name="connsiteX1" fmla="*/ 3749040 w 3749040"/>
                <a:gd name="connsiteY1" fmla="*/ 748317 h 778797"/>
                <a:gd name="connsiteX0" fmla="*/ 0 w 3749040"/>
                <a:gd name="connsiteY0" fmla="*/ 595958 h 595958"/>
                <a:gd name="connsiteX1" fmla="*/ 3749040 w 3749040"/>
                <a:gd name="connsiteY1" fmla="*/ 565478 h 595958"/>
                <a:gd name="connsiteX0" fmla="*/ 0 w 3749040"/>
                <a:gd name="connsiteY0" fmla="*/ 655320 h 655320"/>
                <a:gd name="connsiteX1" fmla="*/ 3749040 w 3749040"/>
                <a:gd name="connsiteY1" fmla="*/ 624840 h 655320"/>
                <a:gd name="connsiteX0" fmla="*/ 0 w 3749040"/>
                <a:gd name="connsiteY0" fmla="*/ 643942 h 643942"/>
                <a:gd name="connsiteX1" fmla="*/ 3749040 w 3749040"/>
                <a:gd name="connsiteY1" fmla="*/ 613462 h 643942"/>
                <a:gd name="connsiteX0" fmla="*/ 0 w 3749040"/>
                <a:gd name="connsiteY0" fmla="*/ 647722 h 647722"/>
                <a:gd name="connsiteX1" fmla="*/ 3749040 w 3749040"/>
                <a:gd name="connsiteY1" fmla="*/ 617242 h 647722"/>
                <a:gd name="connsiteX0" fmla="*/ 0 w 3749040"/>
                <a:gd name="connsiteY0" fmla="*/ 647722 h 647722"/>
                <a:gd name="connsiteX1" fmla="*/ 3749040 w 3749040"/>
                <a:gd name="connsiteY1" fmla="*/ 617242 h 647722"/>
                <a:gd name="connsiteX0" fmla="*/ 0 w 3749040"/>
                <a:gd name="connsiteY0" fmla="*/ 647722 h 647722"/>
                <a:gd name="connsiteX1" fmla="*/ 3749040 w 3749040"/>
                <a:gd name="connsiteY1" fmla="*/ 617242 h 647722"/>
                <a:gd name="connsiteX0" fmla="*/ 0 w 3749040"/>
                <a:gd name="connsiteY0" fmla="*/ 651515 h 651515"/>
                <a:gd name="connsiteX1" fmla="*/ 3749040 w 3749040"/>
                <a:gd name="connsiteY1" fmla="*/ 621035 h 651515"/>
                <a:gd name="connsiteX0" fmla="*/ 0 w 6725920"/>
                <a:gd name="connsiteY0" fmla="*/ 631470 h 641630"/>
                <a:gd name="connsiteX1" fmla="*/ 6725920 w 6725920"/>
                <a:gd name="connsiteY1" fmla="*/ 641630 h 641630"/>
                <a:gd name="connsiteX0" fmla="*/ 0 w 1859280"/>
                <a:gd name="connsiteY0" fmla="*/ 953690 h 953690"/>
                <a:gd name="connsiteX1" fmla="*/ 1859280 w 1859280"/>
                <a:gd name="connsiteY1" fmla="*/ 425370 h 953690"/>
                <a:gd name="connsiteX0" fmla="*/ 0 w 1859280"/>
                <a:gd name="connsiteY0" fmla="*/ 794054 h 794054"/>
                <a:gd name="connsiteX1" fmla="*/ 1859280 w 1859280"/>
                <a:gd name="connsiteY1" fmla="*/ 265734 h 794054"/>
                <a:gd name="connsiteX0" fmla="*/ 0 w 1859280"/>
                <a:gd name="connsiteY0" fmla="*/ 528320 h 528320"/>
                <a:gd name="connsiteX1" fmla="*/ 1859280 w 1859280"/>
                <a:gd name="connsiteY1" fmla="*/ 0 h 528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59280" h="528320">
                  <a:moveTo>
                    <a:pt x="0" y="528320"/>
                  </a:moveTo>
                  <a:cubicBezTo>
                    <a:pt x="782320" y="528320"/>
                    <a:pt x="1229360" y="406400"/>
                    <a:pt x="1859280" y="0"/>
                  </a:cubicBezTo>
                </a:path>
              </a:pathLst>
            </a:custGeom>
            <a:noFill/>
            <a:ln w="63500">
              <a:solidFill>
                <a:schemeClr val="bg1">
                  <a:lumMod val="50000"/>
                </a:schemeClr>
              </a:solidFill>
              <a:tailEnd type="arrow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D2516D5D-24E9-4008-C1F4-C9E08EAD01DC}"/>
                </a:ext>
              </a:extLst>
            </p:cNvPr>
            <p:cNvSpPr/>
            <p:nvPr/>
          </p:nvSpPr>
          <p:spPr>
            <a:xfrm flipV="1">
              <a:off x="9133071" y="3987037"/>
              <a:ext cx="1859280" cy="528320"/>
            </a:xfrm>
            <a:custGeom>
              <a:avLst/>
              <a:gdLst>
                <a:gd name="connsiteX0" fmla="*/ 0 w 3749040"/>
                <a:gd name="connsiteY0" fmla="*/ 30480 h 30480"/>
                <a:gd name="connsiteX1" fmla="*/ 3749040 w 3749040"/>
                <a:gd name="connsiteY1" fmla="*/ 0 h 30480"/>
                <a:gd name="connsiteX0" fmla="*/ 0 w 3749040"/>
                <a:gd name="connsiteY0" fmla="*/ 407615 h 407615"/>
                <a:gd name="connsiteX1" fmla="*/ 3749040 w 3749040"/>
                <a:gd name="connsiteY1" fmla="*/ 377135 h 407615"/>
                <a:gd name="connsiteX0" fmla="*/ 0 w 3749040"/>
                <a:gd name="connsiteY0" fmla="*/ 838299 h 838299"/>
                <a:gd name="connsiteX1" fmla="*/ 3749040 w 3749040"/>
                <a:gd name="connsiteY1" fmla="*/ 807819 h 838299"/>
                <a:gd name="connsiteX0" fmla="*/ 0 w 3749040"/>
                <a:gd name="connsiteY0" fmla="*/ 778797 h 778797"/>
                <a:gd name="connsiteX1" fmla="*/ 3749040 w 3749040"/>
                <a:gd name="connsiteY1" fmla="*/ 748317 h 778797"/>
                <a:gd name="connsiteX0" fmla="*/ 0 w 3749040"/>
                <a:gd name="connsiteY0" fmla="*/ 595958 h 595958"/>
                <a:gd name="connsiteX1" fmla="*/ 3749040 w 3749040"/>
                <a:gd name="connsiteY1" fmla="*/ 565478 h 595958"/>
                <a:gd name="connsiteX0" fmla="*/ 0 w 3749040"/>
                <a:gd name="connsiteY0" fmla="*/ 655320 h 655320"/>
                <a:gd name="connsiteX1" fmla="*/ 3749040 w 3749040"/>
                <a:gd name="connsiteY1" fmla="*/ 624840 h 655320"/>
                <a:gd name="connsiteX0" fmla="*/ 0 w 3749040"/>
                <a:gd name="connsiteY0" fmla="*/ 643942 h 643942"/>
                <a:gd name="connsiteX1" fmla="*/ 3749040 w 3749040"/>
                <a:gd name="connsiteY1" fmla="*/ 613462 h 643942"/>
                <a:gd name="connsiteX0" fmla="*/ 0 w 3749040"/>
                <a:gd name="connsiteY0" fmla="*/ 647722 h 647722"/>
                <a:gd name="connsiteX1" fmla="*/ 3749040 w 3749040"/>
                <a:gd name="connsiteY1" fmla="*/ 617242 h 647722"/>
                <a:gd name="connsiteX0" fmla="*/ 0 w 3749040"/>
                <a:gd name="connsiteY0" fmla="*/ 647722 h 647722"/>
                <a:gd name="connsiteX1" fmla="*/ 3749040 w 3749040"/>
                <a:gd name="connsiteY1" fmla="*/ 617242 h 647722"/>
                <a:gd name="connsiteX0" fmla="*/ 0 w 3749040"/>
                <a:gd name="connsiteY0" fmla="*/ 647722 h 647722"/>
                <a:gd name="connsiteX1" fmla="*/ 3749040 w 3749040"/>
                <a:gd name="connsiteY1" fmla="*/ 617242 h 647722"/>
                <a:gd name="connsiteX0" fmla="*/ 0 w 3749040"/>
                <a:gd name="connsiteY0" fmla="*/ 651515 h 651515"/>
                <a:gd name="connsiteX1" fmla="*/ 3749040 w 3749040"/>
                <a:gd name="connsiteY1" fmla="*/ 621035 h 651515"/>
                <a:gd name="connsiteX0" fmla="*/ 0 w 6725920"/>
                <a:gd name="connsiteY0" fmla="*/ 631470 h 641630"/>
                <a:gd name="connsiteX1" fmla="*/ 6725920 w 6725920"/>
                <a:gd name="connsiteY1" fmla="*/ 641630 h 641630"/>
                <a:gd name="connsiteX0" fmla="*/ 0 w 1859280"/>
                <a:gd name="connsiteY0" fmla="*/ 953690 h 953690"/>
                <a:gd name="connsiteX1" fmla="*/ 1859280 w 1859280"/>
                <a:gd name="connsiteY1" fmla="*/ 425370 h 953690"/>
                <a:gd name="connsiteX0" fmla="*/ 0 w 1859280"/>
                <a:gd name="connsiteY0" fmla="*/ 794054 h 794054"/>
                <a:gd name="connsiteX1" fmla="*/ 1859280 w 1859280"/>
                <a:gd name="connsiteY1" fmla="*/ 265734 h 794054"/>
                <a:gd name="connsiteX0" fmla="*/ 0 w 1859280"/>
                <a:gd name="connsiteY0" fmla="*/ 528320 h 528320"/>
                <a:gd name="connsiteX1" fmla="*/ 1859280 w 1859280"/>
                <a:gd name="connsiteY1" fmla="*/ 0 h 528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59280" h="528320">
                  <a:moveTo>
                    <a:pt x="0" y="528320"/>
                  </a:moveTo>
                  <a:cubicBezTo>
                    <a:pt x="782320" y="528320"/>
                    <a:pt x="1229360" y="406400"/>
                    <a:pt x="1859280" y="0"/>
                  </a:cubicBezTo>
                </a:path>
              </a:pathLst>
            </a:custGeom>
            <a:noFill/>
            <a:ln w="63500">
              <a:solidFill>
                <a:schemeClr val="bg1">
                  <a:lumMod val="50000"/>
                </a:schemeClr>
              </a:solidFill>
              <a:tailEnd type="arrow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716D3FA3-6B44-E0F3-F407-B1B85BFDA361}"/>
              </a:ext>
            </a:extLst>
          </p:cNvPr>
          <p:cNvGrpSpPr/>
          <p:nvPr/>
        </p:nvGrpSpPr>
        <p:grpSpPr>
          <a:xfrm>
            <a:off x="9123680" y="3241040"/>
            <a:ext cx="1868671" cy="1274317"/>
            <a:chOff x="9123680" y="3241040"/>
            <a:chExt cx="1868671" cy="1274317"/>
          </a:xfrm>
        </p:grpSpPr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1A71A3AB-BA52-A721-281A-45875F615206}"/>
                </a:ext>
              </a:extLst>
            </p:cNvPr>
            <p:cNvSpPr/>
            <p:nvPr/>
          </p:nvSpPr>
          <p:spPr>
            <a:xfrm>
              <a:off x="9123680" y="3241040"/>
              <a:ext cx="1859280" cy="528320"/>
            </a:xfrm>
            <a:custGeom>
              <a:avLst/>
              <a:gdLst>
                <a:gd name="connsiteX0" fmla="*/ 0 w 3749040"/>
                <a:gd name="connsiteY0" fmla="*/ 30480 h 30480"/>
                <a:gd name="connsiteX1" fmla="*/ 3749040 w 3749040"/>
                <a:gd name="connsiteY1" fmla="*/ 0 h 30480"/>
                <a:gd name="connsiteX0" fmla="*/ 0 w 3749040"/>
                <a:gd name="connsiteY0" fmla="*/ 407615 h 407615"/>
                <a:gd name="connsiteX1" fmla="*/ 3749040 w 3749040"/>
                <a:gd name="connsiteY1" fmla="*/ 377135 h 407615"/>
                <a:gd name="connsiteX0" fmla="*/ 0 w 3749040"/>
                <a:gd name="connsiteY0" fmla="*/ 838299 h 838299"/>
                <a:gd name="connsiteX1" fmla="*/ 3749040 w 3749040"/>
                <a:gd name="connsiteY1" fmla="*/ 807819 h 838299"/>
                <a:gd name="connsiteX0" fmla="*/ 0 w 3749040"/>
                <a:gd name="connsiteY0" fmla="*/ 778797 h 778797"/>
                <a:gd name="connsiteX1" fmla="*/ 3749040 w 3749040"/>
                <a:gd name="connsiteY1" fmla="*/ 748317 h 778797"/>
                <a:gd name="connsiteX0" fmla="*/ 0 w 3749040"/>
                <a:gd name="connsiteY0" fmla="*/ 595958 h 595958"/>
                <a:gd name="connsiteX1" fmla="*/ 3749040 w 3749040"/>
                <a:gd name="connsiteY1" fmla="*/ 565478 h 595958"/>
                <a:gd name="connsiteX0" fmla="*/ 0 w 3749040"/>
                <a:gd name="connsiteY0" fmla="*/ 655320 h 655320"/>
                <a:gd name="connsiteX1" fmla="*/ 3749040 w 3749040"/>
                <a:gd name="connsiteY1" fmla="*/ 624840 h 655320"/>
                <a:gd name="connsiteX0" fmla="*/ 0 w 3749040"/>
                <a:gd name="connsiteY0" fmla="*/ 643942 h 643942"/>
                <a:gd name="connsiteX1" fmla="*/ 3749040 w 3749040"/>
                <a:gd name="connsiteY1" fmla="*/ 613462 h 643942"/>
                <a:gd name="connsiteX0" fmla="*/ 0 w 3749040"/>
                <a:gd name="connsiteY0" fmla="*/ 647722 h 647722"/>
                <a:gd name="connsiteX1" fmla="*/ 3749040 w 3749040"/>
                <a:gd name="connsiteY1" fmla="*/ 617242 h 647722"/>
                <a:gd name="connsiteX0" fmla="*/ 0 w 3749040"/>
                <a:gd name="connsiteY0" fmla="*/ 647722 h 647722"/>
                <a:gd name="connsiteX1" fmla="*/ 3749040 w 3749040"/>
                <a:gd name="connsiteY1" fmla="*/ 617242 h 647722"/>
                <a:gd name="connsiteX0" fmla="*/ 0 w 3749040"/>
                <a:gd name="connsiteY0" fmla="*/ 647722 h 647722"/>
                <a:gd name="connsiteX1" fmla="*/ 3749040 w 3749040"/>
                <a:gd name="connsiteY1" fmla="*/ 617242 h 647722"/>
                <a:gd name="connsiteX0" fmla="*/ 0 w 3749040"/>
                <a:gd name="connsiteY0" fmla="*/ 651515 h 651515"/>
                <a:gd name="connsiteX1" fmla="*/ 3749040 w 3749040"/>
                <a:gd name="connsiteY1" fmla="*/ 621035 h 651515"/>
                <a:gd name="connsiteX0" fmla="*/ 0 w 6725920"/>
                <a:gd name="connsiteY0" fmla="*/ 631470 h 641630"/>
                <a:gd name="connsiteX1" fmla="*/ 6725920 w 6725920"/>
                <a:gd name="connsiteY1" fmla="*/ 641630 h 641630"/>
                <a:gd name="connsiteX0" fmla="*/ 0 w 1859280"/>
                <a:gd name="connsiteY0" fmla="*/ 953690 h 953690"/>
                <a:gd name="connsiteX1" fmla="*/ 1859280 w 1859280"/>
                <a:gd name="connsiteY1" fmla="*/ 425370 h 953690"/>
                <a:gd name="connsiteX0" fmla="*/ 0 w 1859280"/>
                <a:gd name="connsiteY0" fmla="*/ 794054 h 794054"/>
                <a:gd name="connsiteX1" fmla="*/ 1859280 w 1859280"/>
                <a:gd name="connsiteY1" fmla="*/ 265734 h 794054"/>
                <a:gd name="connsiteX0" fmla="*/ 0 w 1859280"/>
                <a:gd name="connsiteY0" fmla="*/ 528320 h 528320"/>
                <a:gd name="connsiteX1" fmla="*/ 1859280 w 1859280"/>
                <a:gd name="connsiteY1" fmla="*/ 0 h 528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59280" h="528320">
                  <a:moveTo>
                    <a:pt x="0" y="528320"/>
                  </a:moveTo>
                  <a:cubicBezTo>
                    <a:pt x="782320" y="528320"/>
                    <a:pt x="1229360" y="406400"/>
                    <a:pt x="1859280" y="0"/>
                  </a:cubicBezTo>
                </a:path>
              </a:pathLst>
            </a:custGeom>
            <a:noFill/>
            <a:ln w="63500">
              <a:solidFill>
                <a:schemeClr val="bg1">
                  <a:lumMod val="50000"/>
                </a:schemeClr>
              </a:solidFill>
              <a:tailEnd type="arrow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51E35CA9-8895-42C0-DCAB-7974E2B5541E}"/>
                </a:ext>
              </a:extLst>
            </p:cNvPr>
            <p:cNvSpPr/>
            <p:nvPr/>
          </p:nvSpPr>
          <p:spPr>
            <a:xfrm flipV="1">
              <a:off x="9133071" y="3987037"/>
              <a:ext cx="1859280" cy="528320"/>
            </a:xfrm>
            <a:custGeom>
              <a:avLst/>
              <a:gdLst>
                <a:gd name="connsiteX0" fmla="*/ 0 w 3749040"/>
                <a:gd name="connsiteY0" fmla="*/ 30480 h 30480"/>
                <a:gd name="connsiteX1" fmla="*/ 3749040 w 3749040"/>
                <a:gd name="connsiteY1" fmla="*/ 0 h 30480"/>
                <a:gd name="connsiteX0" fmla="*/ 0 w 3749040"/>
                <a:gd name="connsiteY0" fmla="*/ 407615 h 407615"/>
                <a:gd name="connsiteX1" fmla="*/ 3749040 w 3749040"/>
                <a:gd name="connsiteY1" fmla="*/ 377135 h 407615"/>
                <a:gd name="connsiteX0" fmla="*/ 0 w 3749040"/>
                <a:gd name="connsiteY0" fmla="*/ 838299 h 838299"/>
                <a:gd name="connsiteX1" fmla="*/ 3749040 w 3749040"/>
                <a:gd name="connsiteY1" fmla="*/ 807819 h 838299"/>
                <a:gd name="connsiteX0" fmla="*/ 0 w 3749040"/>
                <a:gd name="connsiteY0" fmla="*/ 778797 h 778797"/>
                <a:gd name="connsiteX1" fmla="*/ 3749040 w 3749040"/>
                <a:gd name="connsiteY1" fmla="*/ 748317 h 778797"/>
                <a:gd name="connsiteX0" fmla="*/ 0 w 3749040"/>
                <a:gd name="connsiteY0" fmla="*/ 595958 h 595958"/>
                <a:gd name="connsiteX1" fmla="*/ 3749040 w 3749040"/>
                <a:gd name="connsiteY1" fmla="*/ 565478 h 595958"/>
                <a:gd name="connsiteX0" fmla="*/ 0 w 3749040"/>
                <a:gd name="connsiteY0" fmla="*/ 655320 h 655320"/>
                <a:gd name="connsiteX1" fmla="*/ 3749040 w 3749040"/>
                <a:gd name="connsiteY1" fmla="*/ 624840 h 655320"/>
                <a:gd name="connsiteX0" fmla="*/ 0 w 3749040"/>
                <a:gd name="connsiteY0" fmla="*/ 643942 h 643942"/>
                <a:gd name="connsiteX1" fmla="*/ 3749040 w 3749040"/>
                <a:gd name="connsiteY1" fmla="*/ 613462 h 643942"/>
                <a:gd name="connsiteX0" fmla="*/ 0 w 3749040"/>
                <a:gd name="connsiteY0" fmla="*/ 647722 h 647722"/>
                <a:gd name="connsiteX1" fmla="*/ 3749040 w 3749040"/>
                <a:gd name="connsiteY1" fmla="*/ 617242 h 647722"/>
                <a:gd name="connsiteX0" fmla="*/ 0 w 3749040"/>
                <a:gd name="connsiteY0" fmla="*/ 647722 h 647722"/>
                <a:gd name="connsiteX1" fmla="*/ 3749040 w 3749040"/>
                <a:gd name="connsiteY1" fmla="*/ 617242 h 647722"/>
                <a:gd name="connsiteX0" fmla="*/ 0 w 3749040"/>
                <a:gd name="connsiteY0" fmla="*/ 647722 h 647722"/>
                <a:gd name="connsiteX1" fmla="*/ 3749040 w 3749040"/>
                <a:gd name="connsiteY1" fmla="*/ 617242 h 647722"/>
                <a:gd name="connsiteX0" fmla="*/ 0 w 3749040"/>
                <a:gd name="connsiteY0" fmla="*/ 651515 h 651515"/>
                <a:gd name="connsiteX1" fmla="*/ 3749040 w 3749040"/>
                <a:gd name="connsiteY1" fmla="*/ 621035 h 651515"/>
                <a:gd name="connsiteX0" fmla="*/ 0 w 6725920"/>
                <a:gd name="connsiteY0" fmla="*/ 631470 h 641630"/>
                <a:gd name="connsiteX1" fmla="*/ 6725920 w 6725920"/>
                <a:gd name="connsiteY1" fmla="*/ 641630 h 641630"/>
                <a:gd name="connsiteX0" fmla="*/ 0 w 1859280"/>
                <a:gd name="connsiteY0" fmla="*/ 953690 h 953690"/>
                <a:gd name="connsiteX1" fmla="*/ 1859280 w 1859280"/>
                <a:gd name="connsiteY1" fmla="*/ 425370 h 953690"/>
                <a:gd name="connsiteX0" fmla="*/ 0 w 1859280"/>
                <a:gd name="connsiteY0" fmla="*/ 794054 h 794054"/>
                <a:gd name="connsiteX1" fmla="*/ 1859280 w 1859280"/>
                <a:gd name="connsiteY1" fmla="*/ 265734 h 794054"/>
                <a:gd name="connsiteX0" fmla="*/ 0 w 1859280"/>
                <a:gd name="connsiteY0" fmla="*/ 528320 h 528320"/>
                <a:gd name="connsiteX1" fmla="*/ 1859280 w 1859280"/>
                <a:gd name="connsiteY1" fmla="*/ 0 h 528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59280" h="528320">
                  <a:moveTo>
                    <a:pt x="0" y="528320"/>
                  </a:moveTo>
                  <a:cubicBezTo>
                    <a:pt x="782320" y="528320"/>
                    <a:pt x="1229360" y="406400"/>
                    <a:pt x="1859280" y="0"/>
                  </a:cubicBezTo>
                </a:path>
              </a:pathLst>
            </a:custGeom>
            <a:noFill/>
            <a:ln w="63500">
              <a:solidFill>
                <a:schemeClr val="bg1">
                  <a:lumMod val="50000"/>
                </a:schemeClr>
              </a:solidFill>
              <a:tailEnd type="arrow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AC92D5AB-8833-C8EA-CBAF-50F6C970D24D}"/>
              </a:ext>
            </a:extLst>
          </p:cNvPr>
          <p:cNvGrpSpPr/>
          <p:nvPr/>
        </p:nvGrpSpPr>
        <p:grpSpPr>
          <a:xfrm flipH="1">
            <a:off x="1261346" y="3239789"/>
            <a:ext cx="1868671" cy="1274317"/>
            <a:chOff x="9123680" y="3241040"/>
            <a:chExt cx="1868671" cy="1274317"/>
          </a:xfrm>
        </p:grpSpPr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229BB579-19C2-5B1F-79FB-B180CAD005B0}"/>
                </a:ext>
              </a:extLst>
            </p:cNvPr>
            <p:cNvSpPr/>
            <p:nvPr/>
          </p:nvSpPr>
          <p:spPr>
            <a:xfrm>
              <a:off x="9123680" y="3241040"/>
              <a:ext cx="1859280" cy="528320"/>
            </a:xfrm>
            <a:custGeom>
              <a:avLst/>
              <a:gdLst>
                <a:gd name="connsiteX0" fmla="*/ 0 w 3749040"/>
                <a:gd name="connsiteY0" fmla="*/ 30480 h 30480"/>
                <a:gd name="connsiteX1" fmla="*/ 3749040 w 3749040"/>
                <a:gd name="connsiteY1" fmla="*/ 0 h 30480"/>
                <a:gd name="connsiteX0" fmla="*/ 0 w 3749040"/>
                <a:gd name="connsiteY0" fmla="*/ 407615 h 407615"/>
                <a:gd name="connsiteX1" fmla="*/ 3749040 w 3749040"/>
                <a:gd name="connsiteY1" fmla="*/ 377135 h 407615"/>
                <a:gd name="connsiteX0" fmla="*/ 0 w 3749040"/>
                <a:gd name="connsiteY0" fmla="*/ 838299 h 838299"/>
                <a:gd name="connsiteX1" fmla="*/ 3749040 w 3749040"/>
                <a:gd name="connsiteY1" fmla="*/ 807819 h 838299"/>
                <a:gd name="connsiteX0" fmla="*/ 0 w 3749040"/>
                <a:gd name="connsiteY0" fmla="*/ 778797 h 778797"/>
                <a:gd name="connsiteX1" fmla="*/ 3749040 w 3749040"/>
                <a:gd name="connsiteY1" fmla="*/ 748317 h 778797"/>
                <a:gd name="connsiteX0" fmla="*/ 0 w 3749040"/>
                <a:gd name="connsiteY0" fmla="*/ 595958 h 595958"/>
                <a:gd name="connsiteX1" fmla="*/ 3749040 w 3749040"/>
                <a:gd name="connsiteY1" fmla="*/ 565478 h 595958"/>
                <a:gd name="connsiteX0" fmla="*/ 0 w 3749040"/>
                <a:gd name="connsiteY0" fmla="*/ 655320 h 655320"/>
                <a:gd name="connsiteX1" fmla="*/ 3749040 w 3749040"/>
                <a:gd name="connsiteY1" fmla="*/ 624840 h 655320"/>
                <a:gd name="connsiteX0" fmla="*/ 0 w 3749040"/>
                <a:gd name="connsiteY0" fmla="*/ 643942 h 643942"/>
                <a:gd name="connsiteX1" fmla="*/ 3749040 w 3749040"/>
                <a:gd name="connsiteY1" fmla="*/ 613462 h 643942"/>
                <a:gd name="connsiteX0" fmla="*/ 0 w 3749040"/>
                <a:gd name="connsiteY0" fmla="*/ 647722 h 647722"/>
                <a:gd name="connsiteX1" fmla="*/ 3749040 w 3749040"/>
                <a:gd name="connsiteY1" fmla="*/ 617242 h 647722"/>
                <a:gd name="connsiteX0" fmla="*/ 0 w 3749040"/>
                <a:gd name="connsiteY0" fmla="*/ 647722 h 647722"/>
                <a:gd name="connsiteX1" fmla="*/ 3749040 w 3749040"/>
                <a:gd name="connsiteY1" fmla="*/ 617242 h 647722"/>
                <a:gd name="connsiteX0" fmla="*/ 0 w 3749040"/>
                <a:gd name="connsiteY0" fmla="*/ 647722 h 647722"/>
                <a:gd name="connsiteX1" fmla="*/ 3749040 w 3749040"/>
                <a:gd name="connsiteY1" fmla="*/ 617242 h 647722"/>
                <a:gd name="connsiteX0" fmla="*/ 0 w 3749040"/>
                <a:gd name="connsiteY0" fmla="*/ 651515 h 651515"/>
                <a:gd name="connsiteX1" fmla="*/ 3749040 w 3749040"/>
                <a:gd name="connsiteY1" fmla="*/ 621035 h 651515"/>
                <a:gd name="connsiteX0" fmla="*/ 0 w 6725920"/>
                <a:gd name="connsiteY0" fmla="*/ 631470 h 641630"/>
                <a:gd name="connsiteX1" fmla="*/ 6725920 w 6725920"/>
                <a:gd name="connsiteY1" fmla="*/ 641630 h 641630"/>
                <a:gd name="connsiteX0" fmla="*/ 0 w 1859280"/>
                <a:gd name="connsiteY0" fmla="*/ 953690 h 953690"/>
                <a:gd name="connsiteX1" fmla="*/ 1859280 w 1859280"/>
                <a:gd name="connsiteY1" fmla="*/ 425370 h 953690"/>
                <a:gd name="connsiteX0" fmla="*/ 0 w 1859280"/>
                <a:gd name="connsiteY0" fmla="*/ 794054 h 794054"/>
                <a:gd name="connsiteX1" fmla="*/ 1859280 w 1859280"/>
                <a:gd name="connsiteY1" fmla="*/ 265734 h 794054"/>
                <a:gd name="connsiteX0" fmla="*/ 0 w 1859280"/>
                <a:gd name="connsiteY0" fmla="*/ 528320 h 528320"/>
                <a:gd name="connsiteX1" fmla="*/ 1859280 w 1859280"/>
                <a:gd name="connsiteY1" fmla="*/ 0 h 528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59280" h="528320">
                  <a:moveTo>
                    <a:pt x="0" y="528320"/>
                  </a:moveTo>
                  <a:cubicBezTo>
                    <a:pt x="782320" y="528320"/>
                    <a:pt x="1229360" y="406400"/>
                    <a:pt x="1859280" y="0"/>
                  </a:cubicBezTo>
                </a:path>
              </a:pathLst>
            </a:custGeom>
            <a:noFill/>
            <a:ln w="63500">
              <a:solidFill>
                <a:schemeClr val="bg1">
                  <a:lumMod val="50000"/>
                </a:schemeClr>
              </a:solidFill>
              <a:tailEnd type="arrow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D2E7A85D-71AD-C32B-D8D4-A81B6C86DD76}"/>
                </a:ext>
              </a:extLst>
            </p:cNvPr>
            <p:cNvSpPr/>
            <p:nvPr/>
          </p:nvSpPr>
          <p:spPr>
            <a:xfrm flipV="1">
              <a:off x="9133071" y="3987037"/>
              <a:ext cx="1859280" cy="528320"/>
            </a:xfrm>
            <a:custGeom>
              <a:avLst/>
              <a:gdLst>
                <a:gd name="connsiteX0" fmla="*/ 0 w 3749040"/>
                <a:gd name="connsiteY0" fmla="*/ 30480 h 30480"/>
                <a:gd name="connsiteX1" fmla="*/ 3749040 w 3749040"/>
                <a:gd name="connsiteY1" fmla="*/ 0 h 30480"/>
                <a:gd name="connsiteX0" fmla="*/ 0 w 3749040"/>
                <a:gd name="connsiteY0" fmla="*/ 407615 h 407615"/>
                <a:gd name="connsiteX1" fmla="*/ 3749040 w 3749040"/>
                <a:gd name="connsiteY1" fmla="*/ 377135 h 407615"/>
                <a:gd name="connsiteX0" fmla="*/ 0 w 3749040"/>
                <a:gd name="connsiteY0" fmla="*/ 838299 h 838299"/>
                <a:gd name="connsiteX1" fmla="*/ 3749040 w 3749040"/>
                <a:gd name="connsiteY1" fmla="*/ 807819 h 838299"/>
                <a:gd name="connsiteX0" fmla="*/ 0 w 3749040"/>
                <a:gd name="connsiteY0" fmla="*/ 778797 h 778797"/>
                <a:gd name="connsiteX1" fmla="*/ 3749040 w 3749040"/>
                <a:gd name="connsiteY1" fmla="*/ 748317 h 778797"/>
                <a:gd name="connsiteX0" fmla="*/ 0 w 3749040"/>
                <a:gd name="connsiteY0" fmla="*/ 595958 h 595958"/>
                <a:gd name="connsiteX1" fmla="*/ 3749040 w 3749040"/>
                <a:gd name="connsiteY1" fmla="*/ 565478 h 595958"/>
                <a:gd name="connsiteX0" fmla="*/ 0 w 3749040"/>
                <a:gd name="connsiteY0" fmla="*/ 655320 h 655320"/>
                <a:gd name="connsiteX1" fmla="*/ 3749040 w 3749040"/>
                <a:gd name="connsiteY1" fmla="*/ 624840 h 655320"/>
                <a:gd name="connsiteX0" fmla="*/ 0 w 3749040"/>
                <a:gd name="connsiteY0" fmla="*/ 643942 h 643942"/>
                <a:gd name="connsiteX1" fmla="*/ 3749040 w 3749040"/>
                <a:gd name="connsiteY1" fmla="*/ 613462 h 643942"/>
                <a:gd name="connsiteX0" fmla="*/ 0 w 3749040"/>
                <a:gd name="connsiteY0" fmla="*/ 647722 h 647722"/>
                <a:gd name="connsiteX1" fmla="*/ 3749040 w 3749040"/>
                <a:gd name="connsiteY1" fmla="*/ 617242 h 647722"/>
                <a:gd name="connsiteX0" fmla="*/ 0 w 3749040"/>
                <a:gd name="connsiteY0" fmla="*/ 647722 h 647722"/>
                <a:gd name="connsiteX1" fmla="*/ 3749040 w 3749040"/>
                <a:gd name="connsiteY1" fmla="*/ 617242 h 647722"/>
                <a:gd name="connsiteX0" fmla="*/ 0 w 3749040"/>
                <a:gd name="connsiteY0" fmla="*/ 647722 h 647722"/>
                <a:gd name="connsiteX1" fmla="*/ 3749040 w 3749040"/>
                <a:gd name="connsiteY1" fmla="*/ 617242 h 647722"/>
                <a:gd name="connsiteX0" fmla="*/ 0 w 3749040"/>
                <a:gd name="connsiteY0" fmla="*/ 651515 h 651515"/>
                <a:gd name="connsiteX1" fmla="*/ 3749040 w 3749040"/>
                <a:gd name="connsiteY1" fmla="*/ 621035 h 651515"/>
                <a:gd name="connsiteX0" fmla="*/ 0 w 6725920"/>
                <a:gd name="connsiteY0" fmla="*/ 631470 h 641630"/>
                <a:gd name="connsiteX1" fmla="*/ 6725920 w 6725920"/>
                <a:gd name="connsiteY1" fmla="*/ 641630 h 641630"/>
                <a:gd name="connsiteX0" fmla="*/ 0 w 1859280"/>
                <a:gd name="connsiteY0" fmla="*/ 953690 h 953690"/>
                <a:gd name="connsiteX1" fmla="*/ 1859280 w 1859280"/>
                <a:gd name="connsiteY1" fmla="*/ 425370 h 953690"/>
                <a:gd name="connsiteX0" fmla="*/ 0 w 1859280"/>
                <a:gd name="connsiteY0" fmla="*/ 794054 h 794054"/>
                <a:gd name="connsiteX1" fmla="*/ 1859280 w 1859280"/>
                <a:gd name="connsiteY1" fmla="*/ 265734 h 794054"/>
                <a:gd name="connsiteX0" fmla="*/ 0 w 1859280"/>
                <a:gd name="connsiteY0" fmla="*/ 528320 h 528320"/>
                <a:gd name="connsiteX1" fmla="*/ 1859280 w 1859280"/>
                <a:gd name="connsiteY1" fmla="*/ 0 h 528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59280" h="528320">
                  <a:moveTo>
                    <a:pt x="0" y="528320"/>
                  </a:moveTo>
                  <a:cubicBezTo>
                    <a:pt x="782320" y="528320"/>
                    <a:pt x="1229360" y="406400"/>
                    <a:pt x="1859280" y="0"/>
                  </a:cubicBezTo>
                </a:path>
              </a:pathLst>
            </a:custGeom>
            <a:noFill/>
            <a:ln w="63500">
              <a:solidFill>
                <a:schemeClr val="bg1">
                  <a:lumMod val="50000"/>
                </a:schemeClr>
              </a:solidFill>
              <a:tailEnd type="arrow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58E29B9E-D276-8091-4B1F-693DD880A703}"/>
              </a:ext>
            </a:extLst>
          </p:cNvPr>
          <p:cNvSpPr/>
          <p:nvPr/>
        </p:nvSpPr>
        <p:spPr>
          <a:xfrm rot="10800000">
            <a:off x="4222155" y="4801552"/>
            <a:ext cx="3749040" cy="651515"/>
          </a:xfrm>
          <a:custGeom>
            <a:avLst/>
            <a:gdLst>
              <a:gd name="connsiteX0" fmla="*/ 0 w 3749040"/>
              <a:gd name="connsiteY0" fmla="*/ 30480 h 30480"/>
              <a:gd name="connsiteX1" fmla="*/ 3749040 w 3749040"/>
              <a:gd name="connsiteY1" fmla="*/ 0 h 30480"/>
              <a:gd name="connsiteX0" fmla="*/ 0 w 3749040"/>
              <a:gd name="connsiteY0" fmla="*/ 407615 h 407615"/>
              <a:gd name="connsiteX1" fmla="*/ 3749040 w 3749040"/>
              <a:gd name="connsiteY1" fmla="*/ 377135 h 407615"/>
              <a:gd name="connsiteX0" fmla="*/ 0 w 3749040"/>
              <a:gd name="connsiteY0" fmla="*/ 838299 h 838299"/>
              <a:gd name="connsiteX1" fmla="*/ 3749040 w 3749040"/>
              <a:gd name="connsiteY1" fmla="*/ 807819 h 838299"/>
              <a:gd name="connsiteX0" fmla="*/ 0 w 3749040"/>
              <a:gd name="connsiteY0" fmla="*/ 778797 h 778797"/>
              <a:gd name="connsiteX1" fmla="*/ 3749040 w 3749040"/>
              <a:gd name="connsiteY1" fmla="*/ 748317 h 778797"/>
              <a:gd name="connsiteX0" fmla="*/ 0 w 3749040"/>
              <a:gd name="connsiteY0" fmla="*/ 595958 h 595958"/>
              <a:gd name="connsiteX1" fmla="*/ 3749040 w 3749040"/>
              <a:gd name="connsiteY1" fmla="*/ 565478 h 595958"/>
              <a:gd name="connsiteX0" fmla="*/ 0 w 3749040"/>
              <a:gd name="connsiteY0" fmla="*/ 655320 h 655320"/>
              <a:gd name="connsiteX1" fmla="*/ 3749040 w 3749040"/>
              <a:gd name="connsiteY1" fmla="*/ 624840 h 655320"/>
              <a:gd name="connsiteX0" fmla="*/ 0 w 3749040"/>
              <a:gd name="connsiteY0" fmla="*/ 643942 h 643942"/>
              <a:gd name="connsiteX1" fmla="*/ 3749040 w 3749040"/>
              <a:gd name="connsiteY1" fmla="*/ 613462 h 643942"/>
              <a:gd name="connsiteX0" fmla="*/ 0 w 3749040"/>
              <a:gd name="connsiteY0" fmla="*/ 647722 h 647722"/>
              <a:gd name="connsiteX1" fmla="*/ 3749040 w 3749040"/>
              <a:gd name="connsiteY1" fmla="*/ 617242 h 647722"/>
              <a:gd name="connsiteX0" fmla="*/ 0 w 3749040"/>
              <a:gd name="connsiteY0" fmla="*/ 647722 h 647722"/>
              <a:gd name="connsiteX1" fmla="*/ 3749040 w 3749040"/>
              <a:gd name="connsiteY1" fmla="*/ 617242 h 647722"/>
              <a:gd name="connsiteX0" fmla="*/ 0 w 3749040"/>
              <a:gd name="connsiteY0" fmla="*/ 647722 h 647722"/>
              <a:gd name="connsiteX1" fmla="*/ 3749040 w 3749040"/>
              <a:gd name="connsiteY1" fmla="*/ 617242 h 647722"/>
              <a:gd name="connsiteX0" fmla="*/ 0 w 3749040"/>
              <a:gd name="connsiteY0" fmla="*/ 651515 h 651515"/>
              <a:gd name="connsiteX1" fmla="*/ 3749040 w 3749040"/>
              <a:gd name="connsiteY1" fmla="*/ 621035 h 651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749040" h="651515">
                <a:moveTo>
                  <a:pt x="0" y="651515"/>
                </a:moveTo>
                <a:cubicBezTo>
                  <a:pt x="1016000" y="-222245"/>
                  <a:pt x="2641600" y="-201925"/>
                  <a:pt x="3749040" y="621035"/>
                </a:cubicBezTo>
              </a:path>
            </a:pathLst>
          </a:custGeom>
          <a:noFill/>
          <a:ln w="6350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B37D22FF-BAE7-4258-AC39-99EFA541A798}"/>
              </a:ext>
            </a:extLst>
          </p:cNvPr>
          <p:cNvSpPr/>
          <p:nvPr/>
        </p:nvSpPr>
        <p:spPr>
          <a:xfrm>
            <a:off x="4104640" y="2426964"/>
            <a:ext cx="3749040" cy="651515"/>
          </a:xfrm>
          <a:custGeom>
            <a:avLst/>
            <a:gdLst>
              <a:gd name="connsiteX0" fmla="*/ 0 w 3749040"/>
              <a:gd name="connsiteY0" fmla="*/ 30480 h 30480"/>
              <a:gd name="connsiteX1" fmla="*/ 3749040 w 3749040"/>
              <a:gd name="connsiteY1" fmla="*/ 0 h 30480"/>
              <a:gd name="connsiteX0" fmla="*/ 0 w 3749040"/>
              <a:gd name="connsiteY0" fmla="*/ 407615 h 407615"/>
              <a:gd name="connsiteX1" fmla="*/ 3749040 w 3749040"/>
              <a:gd name="connsiteY1" fmla="*/ 377135 h 407615"/>
              <a:gd name="connsiteX0" fmla="*/ 0 w 3749040"/>
              <a:gd name="connsiteY0" fmla="*/ 838299 h 838299"/>
              <a:gd name="connsiteX1" fmla="*/ 3749040 w 3749040"/>
              <a:gd name="connsiteY1" fmla="*/ 807819 h 838299"/>
              <a:gd name="connsiteX0" fmla="*/ 0 w 3749040"/>
              <a:gd name="connsiteY0" fmla="*/ 778797 h 778797"/>
              <a:gd name="connsiteX1" fmla="*/ 3749040 w 3749040"/>
              <a:gd name="connsiteY1" fmla="*/ 748317 h 778797"/>
              <a:gd name="connsiteX0" fmla="*/ 0 w 3749040"/>
              <a:gd name="connsiteY0" fmla="*/ 595958 h 595958"/>
              <a:gd name="connsiteX1" fmla="*/ 3749040 w 3749040"/>
              <a:gd name="connsiteY1" fmla="*/ 565478 h 595958"/>
              <a:gd name="connsiteX0" fmla="*/ 0 w 3749040"/>
              <a:gd name="connsiteY0" fmla="*/ 655320 h 655320"/>
              <a:gd name="connsiteX1" fmla="*/ 3749040 w 3749040"/>
              <a:gd name="connsiteY1" fmla="*/ 624840 h 655320"/>
              <a:gd name="connsiteX0" fmla="*/ 0 w 3749040"/>
              <a:gd name="connsiteY0" fmla="*/ 643942 h 643942"/>
              <a:gd name="connsiteX1" fmla="*/ 3749040 w 3749040"/>
              <a:gd name="connsiteY1" fmla="*/ 613462 h 643942"/>
              <a:gd name="connsiteX0" fmla="*/ 0 w 3749040"/>
              <a:gd name="connsiteY0" fmla="*/ 647722 h 647722"/>
              <a:gd name="connsiteX1" fmla="*/ 3749040 w 3749040"/>
              <a:gd name="connsiteY1" fmla="*/ 617242 h 647722"/>
              <a:gd name="connsiteX0" fmla="*/ 0 w 3749040"/>
              <a:gd name="connsiteY0" fmla="*/ 647722 h 647722"/>
              <a:gd name="connsiteX1" fmla="*/ 3749040 w 3749040"/>
              <a:gd name="connsiteY1" fmla="*/ 617242 h 647722"/>
              <a:gd name="connsiteX0" fmla="*/ 0 w 3749040"/>
              <a:gd name="connsiteY0" fmla="*/ 647722 h 647722"/>
              <a:gd name="connsiteX1" fmla="*/ 3749040 w 3749040"/>
              <a:gd name="connsiteY1" fmla="*/ 617242 h 647722"/>
              <a:gd name="connsiteX0" fmla="*/ 0 w 3749040"/>
              <a:gd name="connsiteY0" fmla="*/ 651515 h 651515"/>
              <a:gd name="connsiteX1" fmla="*/ 3749040 w 3749040"/>
              <a:gd name="connsiteY1" fmla="*/ 621035 h 651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749040" h="651515">
                <a:moveTo>
                  <a:pt x="0" y="651515"/>
                </a:moveTo>
                <a:cubicBezTo>
                  <a:pt x="1016000" y="-222245"/>
                  <a:pt x="2641600" y="-201925"/>
                  <a:pt x="3749040" y="621035"/>
                </a:cubicBezTo>
              </a:path>
            </a:pathLst>
          </a:custGeom>
          <a:noFill/>
          <a:ln w="6350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1F3365-6343-B4E4-087C-7770D0ADC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Cycle GANs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2198B7-3E01-93DA-032A-0F16D0F9D0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062" y="3246120"/>
            <a:ext cx="914400" cy="125253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C8D2B9E-3450-9DC2-E0AE-133D80F757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0692" y="3246120"/>
            <a:ext cx="1027247" cy="141986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169D4D4-68E4-0EC7-4EC4-CB460A92981F}"/>
              </a:ext>
            </a:extLst>
          </p:cNvPr>
          <p:cNvGrpSpPr/>
          <p:nvPr/>
        </p:nvGrpSpPr>
        <p:grpSpPr>
          <a:xfrm>
            <a:off x="5466080" y="1615440"/>
            <a:ext cx="1259840" cy="1630680"/>
            <a:chOff x="5476240" y="822960"/>
            <a:chExt cx="1259840" cy="1630680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B79D537A-A6E3-6BBA-A063-5D20443842AC}"/>
                </a:ext>
              </a:extLst>
            </p:cNvPr>
            <p:cNvSpPr/>
            <p:nvPr/>
          </p:nvSpPr>
          <p:spPr>
            <a:xfrm>
              <a:off x="5476240" y="822960"/>
              <a:ext cx="1259840" cy="1630680"/>
            </a:xfrm>
            <a:prstGeom prst="roundRect">
              <a:avLst>
                <a:gd name="adj" fmla="val 0"/>
              </a:avLst>
            </a:prstGeom>
            <a:solidFill>
              <a:schemeClr val="bg1">
                <a:alpha val="6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78F75D17-E867-6A44-3BC3-66D106EC7D7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592537" y="975519"/>
              <a:ext cx="1027247" cy="1325563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08111E2-635A-15EE-0DAA-DF48610D3C79}"/>
              </a:ext>
            </a:extLst>
          </p:cNvPr>
          <p:cNvGrpSpPr/>
          <p:nvPr/>
        </p:nvGrpSpPr>
        <p:grpSpPr>
          <a:xfrm rot="10800000">
            <a:off x="5610702" y="4830921"/>
            <a:ext cx="1259840" cy="1630680"/>
            <a:chOff x="5476240" y="822960"/>
            <a:chExt cx="1259840" cy="1630680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271AC3BB-06D8-E1DF-FA12-25CDC513D1B7}"/>
                </a:ext>
              </a:extLst>
            </p:cNvPr>
            <p:cNvSpPr/>
            <p:nvPr/>
          </p:nvSpPr>
          <p:spPr>
            <a:xfrm>
              <a:off x="5476240" y="822960"/>
              <a:ext cx="1259840" cy="1630680"/>
            </a:xfrm>
            <a:prstGeom prst="roundRect">
              <a:avLst>
                <a:gd name="adj" fmla="val 0"/>
              </a:avLst>
            </a:prstGeom>
            <a:solidFill>
              <a:schemeClr val="bg1">
                <a:alpha val="6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687734A5-0B2B-1E4E-D83D-23DAE3CF823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592537" y="975519"/>
              <a:ext cx="1027247" cy="1325563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415A08CF-BB98-B1F7-D8AA-5DFDBD6167FF}"/>
              </a:ext>
            </a:extLst>
          </p:cNvPr>
          <p:cNvSpPr txBox="1"/>
          <p:nvPr/>
        </p:nvSpPr>
        <p:spPr>
          <a:xfrm>
            <a:off x="10997521" y="2887741"/>
            <a:ext cx="8286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>
                    <a:lumMod val="50000"/>
                  </a:schemeClr>
                </a:solidFill>
              </a:rPr>
              <a:t>Real</a:t>
            </a:r>
            <a:endParaRPr 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65B9A3A-F200-B4DE-33FD-0BEEE9201A49}"/>
              </a:ext>
            </a:extLst>
          </p:cNvPr>
          <p:cNvSpPr txBox="1"/>
          <p:nvPr/>
        </p:nvSpPr>
        <p:spPr>
          <a:xfrm>
            <a:off x="11018293" y="4237047"/>
            <a:ext cx="8623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>
                    <a:lumMod val="50000"/>
                  </a:schemeClr>
                </a:solidFill>
              </a:rPr>
              <a:t>Fake</a:t>
            </a:r>
            <a:endParaRPr 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D6D8695-78AA-CB53-BC0B-0F4F524C6883}"/>
              </a:ext>
            </a:extLst>
          </p:cNvPr>
          <p:cNvSpPr txBox="1"/>
          <p:nvPr/>
        </p:nvSpPr>
        <p:spPr>
          <a:xfrm flipH="1">
            <a:off x="394871" y="2900180"/>
            <a:ext cx="8286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>
                    <a:lumMod val="50000"/>
                  </a:schemeClr>
                </a:solidFill>
              </a:rPr>
              <a:t>Real</a:t>
            </a:r>
            <a:endParaRPr 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CBEFDA1-48CD-6880-F050-70D474E4DDB2}"/>
              </a:ext>
            </a:extLst>
          </p:cNvPr>
          <p:cNvSpPr txBox="1"/>
          <p:nvPr/>
        </p:nvSpPr>
        <p:spPr>
          <a:xfrm flipH="1">
            <a:off x="372385" y="4278659"/>
            <a:ext cx="8623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>
                    <a:lumMod val="50000"/>
                  </a:schemeClr>
                </a:solidFill>
              </a:rPr>
              <a:t>Fake</a:t>
            </a:r>
            <a:endParaRPr 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5B99879B-500C-A7BE-4967-546DECFE90A6}"/>
              </a:ext>
            </a:extLst>
          </p:cNvPr>
          <p:cNvGrpSpPr/>
          <p:nvPr/>
        </p:nvGrpSpPr>
        <p:grpSpPr>
          <a:xfrm>
            <a:off x="9570720" y="2887741"/>
            <a:ext cx="640080" cy="1978026"/>
            <a:chOff x="9570720" y="2887741"/>
            <a:chExt cx="640080" cy="1978026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6CF9CC6-827D-C7C1-7976-6DD0E57F2531}"/>
                </a:ext>
              </a:extLst>
            </p:cNvPr>
            <p:cNvSpPr/>
            <p:nvPr/>
          </p:nvSpPr>
          <p:spPr>
            <a:xfrm>
              <a:off x="9570720" y="2887741"/>
              <a:ext cx="640080" cy="1978026"/>
            </a:xfrm>
            <a:prstGeom prst="rect">
              <a:avLst/>
            </a:prstGeom>
            <a:solidFill>
              <a:schemeClr val="bg1">
                <a:alpha val="6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9" name="Graphic 28">
              <a:extLst>
                <a:ext uri="{FF2B5EF4-FFF2-40B4-BE49-F238E27FC236}">
                  <a16:creationId xmlns:a16="http://schemas.microsoft.com/office/drawing/2014/main" id="{D9DC24ED-EFB9-D3BE-8FEA-903EC110683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683547" y="3020474"/>
              <a:ext cx="414427" cy="1712560"/>
            </a:xfrm>
            <a:prstGeom prst="rect">
              <a:avLst/>
            </a:prstGeom>
          </p:spPr>
        </p:pic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FE190DF7-0C1D-56DF-BF0C-8F675E5210DF}"/>
              </a:ext>
            </a:extLst>
          </p:cNvPr>
          <p:cNvGrpSpPr/>
          <p:nvPr/>
        </p:nvGrpSpPr>
        <p:grpSpPr>
          <a:xfrm flipH="1">
            <a:off x="2021458" y="2900180"/>
            <a:ext cx="640080" cy="1978026"/>
            <a:chOff x="9570720" y="2887741"/>
            <a:chExt cx="640080" cy="1978026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BEE0698B-5A2B-1975-8272-4E27CAF8FF72}"/>
                </a:ext>
              </a:extLst>
            </p:cNvPr>
            <p:cNvSpPr/>
            <p:nvPr/>
          </p:nvSpPr>
          <p:spPr>
            <a:xfrm>
              <a:off x="9570720" y="2887741"/>
              <a:ext cx="640080" cy="1978026"/>
            </a:xfrm>
            <a:prstGeom prst="rect">
              <a:avLst/>
            </a:prstGeom>
            <a:solidFill>
              <a:schemeClr val="bg1">
                <a:alpha val="6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4" name="Graphic 33">
              <a:extLst>
                <a:ext uri="{FF2B5EF4-FFF2-40B4-BE49-F238E27FC236}">
                  <a16:creationId xmlns:a16="http://schemas.microsoft.com/office/drawing/2014/main" id="{8FB4AB7B-5C84-F76C-B965-F82EDF8D65E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683547" y="3020474"/>
              <a:ext cx="414427" cy="17125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31964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00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1" grpId="0" animBg="1"/>
      <p:bldP spid="17" grpId="0"/>
      <p:bldP spid="21" grpId="0"/>
      <p:bldP spid="23" grpId="0"/>
      <p:bldP spid="27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7B2FC-0555-DC4D-32EC-339F5EA013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Cycle </a:t>
            </a:r>
            <a:r>
              <a:rPr lang="en-US"/>
              <a:t>GANs examples</a:t>
            </a:r>
          </a:p>
        </p:txBody>
      </p:sp>
      <p:pic>
        <p:nvPicPr>
          <p:cNvPr id="5" name="Content Placeholder 4" descr="Graphical user interface, application, timeline&#10;&#10;Description automatically generated">
            <a:extLst>
              <a:ext uri="{FF2B5EF4-FFF2-40B4-BE49-F238E27FC236}">
                <a16:creationId xmlns:a16="http://schemas.microsoft.com/office/drawing/2014/main" id="{38EB5348-265D-07D2-7F12-0B261B1B2F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9382" y="1825625"/>
            <a:ext cx="9053236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72601C1-5894-93D8-E072-1E7DE29C69A3}"/>
              </a:ext>
            </a:extLst>
          </p:cNvPr>
          <p:cNvSpPr txBox="1"/>
          <p:nvPr/>
        </p:nvSpPr>
        <p:spPr>
          <a:xfrm>
            <a:off x="1569382" y="6176963"/>
            <a:ext cx="52384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Original paper: </a:t>
            </a:r>
            <a:r>
              <a:rPr lang="en-US" dirty="0">
                <a:hlinkClick r:id="rId3"/>
              </a:rPr>
              <a:t>https://arxiv.org/pdf/1703.10593.pdf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819675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0B5A3E58-3342-A78C-FBDF-AA91A1B040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584200"/>
            <a:ext cx="12192000" cy="568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2696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6F78CFE8-1650-5371-4DC6-3CE7FBC237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584200"/>
            <a:ext cx="12192000" cy="568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8900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2369A817-9EC0-ECF8-5F5C-E480B72486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584200"/>
            <a:ext cx="12192000" cy="568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2742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D74A63-2A36-977C-A65A-30CFB2BE5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7087" y="79681"/>
            <a:ext cx="10515600" cy="1325563"/>
          </a:xfrm>
        </p:spPr>
        <p:txBody>
          <a:bodyPr/>
          <a:lstStyle/>
          <a:p>
            <a:r>
              <a:rPr lang="en-US" dirty="0"/>
              <a:t>PCA (reminder)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AB08EB-2AC5-2A74-B500-F24A785141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57087" y="1528595"/>
            <a:ext cx="10813026" cy="2103438"/>
          </a:xfrm>
        </p:spPr>
        <p:txBody>
          <a:bodyPr>
            <a:normAutofit/>
          </a:bodyPr>
          <a:lstStyle/>
          <a:p>
            <a:r>
              <a:rPr lang="en-US" dirty="0"/>
              <a:t>Orthogonal linear transformation</a:t>
            </a:r>
          </a:p>
          <a:p>
            <a:r>
              <a:rPr lang="en-US" dirty="0"/>
              <a:t>Transforms the data to a new coordinate system</a:t>
            </a:r>
          </a:p>
          <a:p>
            <a:r>
              <a:rPr lang="en-US" dirty="0"/>
              <a:t>Greatest variance lie on the first coordinate (the “principal component)</a:t>
            </a:r>
          </a:p>
          <a:p>
            <a:r>
              <a:rPr lang="en-US" dirty="0"/>
              <a:t>Second greatest variance on the second coordinate…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687CA530-0ABA-0185-8CC5-BB73A5F9A379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857087" y="3878734"/>
                <a:ext cx="10903653" cy="2431914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</m:oMath>
                </a14:m>
                <a:r>
                  <a:rPr lang="en-US" dirty="0"/>
                  <a:t> data matrix with column-wise mean normalized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dirty="0"/>
                  <a:t> observation (row) denoted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b="0" dirty="0"/>
                  <a:t> is a vector of dimension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b="0" dirty="0"/>
              </a:p>
              <a:p>
                <a:r>
                  <a:rPr lang="en-US" dirty="0"/>
                  <a:t>We want a vector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dirty="0"/>
                  <a:t> of dimension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such that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US" dirty="0"/>
                  <a:t> is maximum while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𝑋𝑤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/>
                  <a:t> and repeat the process to find the next component</a:t>
                </a: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687CA530-0ABA-0185-8CC5-BB73A5F9A3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857087" y="3878734"/>
                <a:ext cx="10903653" cy="2431914"/>
              </a:xfrm>
              <a:blipFill>
                <a:blip r:embed="rId2"/>
                <a:stretch>
                  <a:fillRect l="-1007" t="-4010" b="-65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A0590F5A-1C69-042D-6812-B59D3773BD8B}"/>
              </a:ext>
            </a:extLst>
          </p:cNvPr>
          <p:cNvSpPr txBox="1"/>
          <p:nvPr/>
        </p:nvSpPr>
        <p:spPr>
          <a:xfrm>
            <a:off x="6114887" y="6550223"/>
            <a:ext cx="60771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Source: Wikipedia (</a:t>
            </a:r>
            <a:r>
              <a:rPr lang="en-US" sz="1400" dirty="0">
                <a:hlinkClick r:id="rId3"/>
              </a:rPr>
              <a:t>https://en.wikipedia.org/wiki/Principal_component_analysis</a:t>
            </a:r>
            <a:r>
              <a:rPr lang="en-US" sz="1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1145509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175</Words>
  <Application>Microsoft Office PowerPoint</Application>
  <PresentationFormat>Widescreen</PresentationFormat>
  <Paragraphs>36</Paragraphs>
  <Slides>52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7" baseType="lpstr">
      <vt:lpstr>Arial</vt:lpstr>
      <vt:lpstr>Calibri</vt:lpstr>
      <vt:lpstr>Calibri Light</vt:lpstr>
      <vt:lpstr>Cambria Math</vt:lpstr>
      <vt:lpstr>Office Theme</vt:lpstr>
      <vt:lpstr>Architectures (Part 2)</vt:lpstr>
      <vt:lpstr>Autoencoder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PCA (reminder)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Autoencoder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Variational Autoencoder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Generating images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Conditional GANs!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Cycle GANs</vt:lpstr>
      <vt:lpstr>Cycle GANs examples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Architecture (Advanced)</dc:title>
  <dc:creator>Paul Dubois</dc:creator>
  <cp:lastModifiedBy>Paul Dubois</cp:lastModifiedBy>
  <cp:revision>33</cp:revision>
  <dcterms:created xsi:type="dcterms:W3CDTF">2023-02-14T07:55:20Z</dcterms:created>
  <dcterms:modified xsi:type="dcterms:W3CDTF">2024-01-23T13:59:51Z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f116e0e-72df-4d64-8d95-ec79a49a5ebe_Enabled">
    <vt:lpwstr>true</vt:lpwstr>
  </property>
  <property fmtid="{D5CDD505-2E9C-101B-9397-08002B2CF9AE}" pid="3" name="MSIP_Label_df116e0e-72df-4d64-8d95-ec79a49a5ebe_SetDate">
    <vt:lpwstr>2024-01-23T13:59:42Z</vt:lpwstr>
  </property>
  <property fmtid="{D5CDD505-2E9C-101B-9397-08002B2CF9AE}" pid="4" name="MSIP_Label_df116e0e-72df-4d64-8d95-ec79a49a5ebe_Method">
    <vt:lpwstr>Standard</vt:lpwstr>
  </property>
  <property fmtid="{D5CDD505-2E9C-101B-9397-08002B2CF9AE}" pid="5" name="MSIP_Label_df116e0e-72df-4d64-8d95-ec79a49a5ebe_Name">
    <vt:lpwstr>Internal</vt:lpwstr>
  </property>
  <property fmtid="{D5CDD505-2E9C-101B-9397-08002B2CF9AE}" pid="6" name="MSIP_Label_df116e0e-72df-4d64-8d95-ec79a49a5ebe_SiteId">
    <vt:lpwstr>efa39904-64bd-4449-9e11-a0567cf564b6</vt:lpwstr>
  </property>
  <property fmtid="{D5CDD505-2E9C-101B-9397-08002B2CF9AE}" pid="7" name="MSIP_Label_df116e0e-72df-4d64-8d95-ec79a49a5ebe_ActionId">
    <vt:lpwstr>6b0fd1c2-bd09-4f65-bc78-875d78f10aa0</vt:lpwstr>
  </property>
  <property fmtid="{D5CDD505-2E9C-101B-9397-08002B2CF9AE}" pid="8" name="MSIP_Label_df116e0e-72df-4d64-8d95-ec79a49a5ebe_ContentBits">
    <vt:lpwstr>2</vt:lpwstr>
  </property>
  <property fmtid="{D5CDD505-2E9C-101B-9397-08002B2CF9AE}" pid="9" name="ClassificationContentMarkingFooterLocations">
    <vt:lpwstr>Office Theme:8</vt:lpwstr>
  </property>
  <property fmtid="{D5CDD505-2E9C-101B-9397-08002B2CF9AE}" pid="10" name="ClassificationContentMarkingFooterText">
    <vt:lpwstr>Internal</vt:lpwstr>
  </property>
</Properties>
</file>